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Lst>
  <p:notesMasterIdLst>
    <p:notesMasterId r:id="rId7"/>
  </p:notesMasterIdLst>
  <p:sldIdLst>
    <p:sldId id="417" r:id="rId5"/>
    <p:sldId id="423" r:id="rId6"/>
    <p:sldId id="422" r:id="rId8"/>
    <p:sldId id="425" r:id="rId9"/>
    <p:sldId id="427" r:id="rId10"/>
    <p:sldId id="429" r:id="rId11"/>
    <p:sldId id="428"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image" Target="../media/image1.png"/><Relationship Id="rId2" Type="http://schemas.openxmlformats.org/officeDocument/2006/relationships/tags" Target="../tags/tag19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195.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98.xml"/><Relationship Id="rId7" Type="http://schemas.openxmlformats.org/officeDocument/2006/relationships/image" Target="../media/image1.svg"/><Relationship Id="rId6" Type="http://schemas.openxmlformats.org/officeDocument/2006/relationships/image" Target="../media/image2.png"/><Relationship Id="rId5" Type="http://schemas.openxmlformats.org/officeDocument/2006/relationships/tags" Target="../tags/tag197.xml"/><Relationship Id="rId4" Type="http://schemas.openxmlformats.org/officeDocument/2006/relationships/image" Target="../media/image3.svg"/><Relationship Id="rId3" Type="http://schemas.openxmlformats.org/officeDocument/2006/relationships/image" Target="../media/image4.png"/><Relationship Id="rId2" Type="http://schemas.openxmlformats.org/officeDocument/2006/relationships/tags" Target="../tags/tag196.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image" Target="../media/image2.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02.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0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04.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0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image" Target="../media/image1.svg"/><Relationship Id="rId6" Type="http://schemas.openxmlformats.org/officeDocument/2006/relationships/image" Target="../media/image2.png"/><Relationship Id="rId5" Type="http://schemas.openxmlformats.org/officeDocument/2006/relationships/tags" Target="../tags/tag206.xml"/><Relationship Id="rId4" Type="http://schemas.openxmlformats.org/officeDocument/2006/relationships/image" Target="../media/image3.svg"/><Relationship Id="rId3" Type="http://schemas.openxmlformats.org/officeDocument/2006/relationships/image" Target="../media/image4.png"/><Relationship Id="rId2" Type="http://schemas.openxmlformats.org/officeDocument/2006/relationships/tags" Target="../tags/tag20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08.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0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10.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12.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1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image" Target="../media/image1.png"/><Relationship Id="rId2" Type="http://schemas.openxmlformats.org/officeDocument/2006/relationships/tags" Target="../tags/tag21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17.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16.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224.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223.xml"/><Relationship Id="rId2" Type="http://schemas.openxmlformats.org/officeDocument/2006/relationships/tags" Target="../tags/tag222.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232.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231.xml"/><Relationship Id="rId2" Type="http://schemas.openxmlformats.org/officeDocument/2006/relationships/tags" Target="../tags/tag230.xml"/><Relationship Id="rId14" Type="http://schemas.openxmlformats.org/officeDocument/2006/relationships/tags" Target="../tags/tag238.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241.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240.xml"/><Relationship Id="rId2" Type="http://schemas.openxmlformats.org/officeDocument/2006/relationships/tags" Target="../tags/tag239.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250.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249.xml"/><Relationship Id="rId2" Type="http://schemas.openxmlformats.org/officeDocument/2006/relationships/tags" Target="../tags/tag248.xml"/><Relationship Id="rId14" Type="http://schemas.openxmlformats.org/officeDocument/2006/relationships/tags" Target="../tags/tag256.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259.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258.xml"/><Relationship Id="rId2" Type="http://schemas.openxmlformats.org/officeDocument/2006/relationships/tags" Target="../tags/tag257.xml"/><Relationship Id="rId16" Type="http://schemas.openxmlformats.org/officeDocument/2006/relationships/tags" Target="../tags/tag267.xml"/><Relationship Id="rId15" Type="http://schemas.openxmlformats.org/officeDocument/2006/relationships/tags" Target="../tags/tag266.xml"/><Relationship Id="rId14" Type="http://schemas.openxmlformats.org/officeDocument/2006/relationships/tags" Target="../tags/tag26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270.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269.xml"/><Relationship Id="rId2" Type="http://schemas.openxmlformats.org/officeDocument/2006/relationships/tags" Target="../tags/tag268.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image" Target="../media/image1.png"/><Relationship Id="rId2" Type="http://schemas.openxmlformats.org/officeDocument/2006/relationships/tags" Target="../tags/tag279.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83.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8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86.xml"/><Relationship Id="rId7" Type="http://schemas.openxmlformats.org/officeDocument/2006/relationships/image" Target="../media/image1.svg"/><Relationship Id="rId6" Type="http://schemas.openxmlformats.org/officeDocument/2006/relationships/image" Target="../media/image2.png"/><Relationship Id="rId5" Type="http://schemas.openxmlformats.org/officeDocument/2006/relationships/tags" Target="../tags/tag285.xml"/><Relationship Id="rId4" Type="http://schemas.openxmlformats.org/officeDocument/2006/relationships/image" Target="../media/image3.svg"/><Relationship Id="rId3" Type="http://schemas.openxmlformats.org/officeDocument/2006/relationships/image" Target="../media/image4.png"/><Relationship Id="rId2" Type="http://schemas.openxmlformats.org/officeDocument/2006/relationships/tags" Target="../tags/tag284.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image" Target="../media/image2.sv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90.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8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92.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9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7" Type="http://schemas.openxmlformats.org/officeDocument/2006/relationships/image" Target="../media/image1.svg"/><Relationship Id="rId6" Type="http://schemas.openxmlformats.org/officeDocument/2006/relationships/image" Target="../media/image2.png"/><Relationship Id="rId5" Type="http://schemas.openxmlformats.org/officeDocument/2006/relationships/tags" Target="../tags/tag294.xml"/><Relationship Id="rId4" Type="http://schemas.openxmlformats.org/officeDocument/2006/relationships/image" Target="../media/image3.svg"/><Relationship Id="rId3" Type="http://schemas.openxmlformats.org/officeDocument/2006/relationships/image" Target="../media/image4.png"/><Relationship Id="rId2" Type="http://schemas.openxmlformats.org/officeDocument/2006/relationships/tags" Target="../tags/tag29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96.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95.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298.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97.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300.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299.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image" Target="../media/image1.png"/><Relationship Id="rId2" Type="http://schemas.openxmlformats.org/officeDocument/2006/relationships/tags" Target="../tags/tag301.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305.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304.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312.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311.xml"/><Relationship Id="rId2" Type="http://schemas.openxmlformats.org/officeDocument/2006/relationships/tags" Target="../tags/tag310.xml"/><Relationship Id="rId13" Type="http://schemas.openxmlformats.org/officeDocument/2006/relationships/tags" Target="../tags/tag317.xml"/><Relationship Id="rId12" Type="http://schemas.openxmlformats.org/officeDocument/2006/relationships/tags" Target="../tags/tag316.xml"/><Relationship Id="rId11" Type="http://schemas.openxmlformats.org/officeDocument/2006/relationships/tags" Target="../tags/tag315.xml"/><Relationship Id="rId10" Type="http://schemas.openxmlformats.org/officeDocument/2006/relationships/tags" Target="../tags/tag314.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320.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319.xml"/><Relationship Id="rId2" Type="http://schemas.openxmlformats.org/officeDocument/2006/relationships/tags" Target="../tags/tag318.xml"/><Relationship Id="rId14" Type="http://schemas.openxmlformats.org/officeDocument/2006/relationships/tags" Target="../tags/tag326.xml"/><Relationship Id="rId13" Type="http://schemas.openxmlformats.org/officeDocument/2006/relationships/tags" Target="../tags/tag325.xml"/><Relationship Id="rId12" Type="http://schemas.openxmlformats.org/officeDocument/2006/relationships/tags" Target="../tags/tag324.xml"/><Relationship Id="rId11" Type="http://schemas.openxmlformats.org/officeDocument/2006/relationships/tags" Target="../tags/tag323.xml"/><Relationship Id="rId10" Type="http://schemas.openxmlformats.org/officeDocument/2006/relationships/tags" Target="../tags/tag322.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329.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328.xml"/><Relationship Id="rId2" Type="http://schemas.openxmlformats.org/officeDocument/2006/relationships/tags" Target="../tags/tag327.xml"/><Relationship Id="rId14" Type="http://schemas.openxmlformats.org/officeDocument/2006/relationships/tags" Target="../tags/tag335.xml"/><Relationship Id="rId13" Type="http://schemas.openxmlformats.org/officeDocument/2006/relationships/tags" Target="../tags/tag334.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338.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337.xml"/><Relationship Id="rId2" Type="http://schemas.openxmlformats.org/officeDocument/2006/relationships/tags" Target="../tags/tag336.xml"/><Relationship Id="rId14" Type="http://schemas.openxmlformats.org/officeDocument/2006/relationships/tags" Target="../tags/tag344.xml"/><Relationship Id="rId13" Type="http://schemas.openxmlformats.org/officeDocument/2006/relationships/tags" Target="../tags/tag343.xml"/><Relationship Id="rId12" Type="http://schemas.openxmlformats.org/officeDocument/2006/relationships/tags" Target="../tags/tag342.xml"/><Relationship Id="rId11" Type="http://schemas.openxmlformats.org/officeDocument/2006/relationships/tags" Target="../tags/tag341.xml"/><Relationship Id="rId10" Type="http://schemas.openxmlformats.org/officeDocument/2006/relationships/tags" Target="../tags/tag340.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347.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346.xml"/><Relationship Id="rId2" Type="http://schemas.openxmlformats.org/officeDocument/2006/relationships/tags" Target="../tags/tag345.xml"/><Relationship Id="rId16" Type="http://schemas.openxmlformats.org/officeDocument/2006/relationships/tags" Target="../tags/tag355.xml"/><Relationship Id="rId15" Type="http://schemas.openxmlformats.org/officeDocument/2006/relationships/tags" Target="../tags/tag354.xml"/><Relationship Id="rId14" Type="http://schemas.openxmlformats.org/officeDocument/2006/relationships/tags" Target="../tags/tag353.xml"/><Relationship Id="rId13" Type="http://schemas.openxmlformats.org/officeDocument/2006/relationships/tags" Target="../tags/tag352.xml"/><Relationship Id="rId12" Type="http://schemas.openxmlformats.org/officeDocument/2006/relationships/tags" Target="../tags/tag351.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image" Target="../media/image2.svg"/><Relationship Id="rId7" Type="http://schemas.openxmlformats.org/officeDocument/2006/relationships/image" Target="../media/image3.png"/><Relationship Id="rId6" Type="http://schemas.openxmlformats.org/officeDocument/2006/relationships/tags" Target="../tags/tag358.xml"/><Relationship Id="rId5" Type="http://schemas.openxmlformats.org/officeDocument/2006/relationships/image" Target="../media/image1.svg"/><Relationship Id="rId4" Type="http://schemas.openxmlformats.org/officeDocument/2006/relationships/image" Target="../media/image2.png"/><Relationship Id="rId3" Type="http://schemas.openxmlformats.org/officeDocument/2006/relationships/tags" Target="../tags/tag357.xml"/><Relationship Id="rId2" Type="http://schemas.openxmlformats.org/officeDocument/2006/relationships/tags" Target="../tags/tag356.xml"/><Relationship Id="rId13" Type="http://schemas.openxmlformats.org/officeDocument/2006/relationships/tags" Target="../tags/tag363.xml"/><Relationship Id="rId12" Type="http://schemas.openxmlformats.org/officeDocument/2006/relationships/tags" Target="../tags/tag362.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2981897" y="4048725"/>
            <a:ext cx="4414429" cy="45719"/>
          </a:xfrm>
          <a:prstGeom prst="rect">
            <a:avLst/>
          </a:prstGeom>
          <a:solidFill>
            <a:schemeClr val="accent1"/>
          </a:solidFill>
          <a:ln>
            <a:noFill/>
          </a:ln>
        </p:spPr>
        <p:style>
          <a:lnRef idx="2">
            <a:srgbClr val="FF4836">
              <a:shade val="50000"/>
            </a:srgbClr>
          </a:lnRef>
          <a:fillRef idx="1">
            <a:srgbClr val="FF4836"/>
          </a:fillRef>
          <a:effectRef idx="0">
            <a:srgbClr val="FF4836"/>
          </a:effectRef>
          <a:fontRef idx="minor">
            <a:srgbClr val="FFFFFF"/>
          </a:fontRef>
        </p:style>
        <p:txBody>
          <a:bodyPr rtlCol="0" anchor="ctr"/>
          <a:lstStyle/>
          <a:p>
            <a:pPr algn="ctr"/>
            <a:endParaRPr lang="zh-CN" altLang="en-US"/>
          </a:p>
        </p:txBody>
      </p:sp>
      <p:grpSp>
        <p:nvGrpSpPr>
          <p:cNvPr id="7" name="组合 6"/>
          <p:cNvGrpSpPr/>
          <p:nvPr userDrawn="1">
            <p:custDataLst>
              <p:tags r:id="rId3"/>
            </p:custDataLst>
          </p:nvPr>
        </p:nvGrpSpPr>
        <p:grpSpPr>
          <a:xfrm>
            <a:off x="1" y="0"/>
            <a:ext cx="12193327" cy="6857999"/>
            <a:chOff x="1" y="0"/>
            <a:chExt cx="12193327" cy="6857999"/>
          </a:xfrm>
        </p:grpSpPr>
        <p:sp>
          <p:nvSpPr>
            <p:cNvPr id="8" name="图形 7"/>
            <p:cNvSpPr/>
            <p:nvPr>
              <p:custDataLst>
                <p:tags r:id="rId4"/>
              </p:custDataLst>
            </p:nvPr>
          </p:nvSpPr>
          <p:spPr>
            <a:xfrm rot="5400000">
              <a:off x="7748178" y="-734062"/>
              <a:ext cx="1475574" cy="2943697"/>
            </a:xfrm>
            <a:custGeom>
              <a:avLst/>
              <a:gdLst>
                <a:gd name="connsiteX0" fmla="*/ 3726 w 1475574"/>
                <a:gd name="connsiteY0" fmla="*/ 0 h 2943697"/>
                <a:gd name="connsiteX1" fmla="*/ 0 w 1475574"/>
                <a:gd name="connsiteY1" fmla="*/ 0 h 2943697"/>
                <a:gd name="connsiteX2" fmla="*/ 0 w 1475574"/>
                <a:gd name="connsiteY2" fmla="*/ 566382 h 2943697"/>
                <a:gd name="connsiteX3" fmla="*/ 3726 w 1475574"/>
                <a:gd name="connsiteY3" fmla="*/ 566382 h 2943697"/>
                <a:gd name="connsiteX4" fmla="*/ 909192 w 1475574"/>
                <a:gd name="connsiteY4" fmla="*/ 1471849 h 2943697"/>
                <a:gd name="connsiteX5" fmla="*/ 3726 w 1475574"/>
                <a:gd name="connsiteY5" fmla="*/ 2377315 h 2943697"/>
                <a:gd name="connsiteX6" fmla="*/ 0 w 1475574"/>
                <a:gd name="connsiteY6" fmla="*/ 2377315 h 2943697"/>
                <a:gd name="connsiteX7" fmla="*/ 0 w 1475574"/>
                <a:gd name="connsiteY7" fmla="*/ 2943697 h 2943697"/>
                <a:gd name="connsiteX8" fmla="*/ 3726 w 1475574"/>
                <a:gd name="connsiteY8" fmla="*/ 2943697 h 2943697"/>
                <a:gd name="connsiteX9" fmla="*/ 1475574 w 1475574"/>
                <a:gd name="connsiteY9" fmla="*/ 1471849 h 2943697"/>
                <a:gd name="connsiteX10" fmla="*/ 3726 w 1475574"/>
                <a:gd name="connsiteY10" fmla="*/ 0 h 294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574" h="2943697">
                  <a:moveTo>
                    <a:pt x="3726" y="0"/>
                  </a:moveTo>
                  <a:cubicBezTo>
                    <a:pt x="2236" y="0"/>
                    <a:pt x="1490" y="0"/>
                    <a:pt x="0" y="0"/>
                  </a:cubicBezTo>
                  <a:lnTo>
                    <a:pt x="0" y="566382"/>
                  </a:lnTo>
                  <a:cubicBezTo>
                    <a:pt x="1490" y="566382"/>
                    <a:pt x="2236" y="566382"/>
                    <a:pt x="3726" y="566382"/>
                  </a:cubicBezTo>
                  <a:cubicBezTo>
                    <a:pt x="503782" y="566382"/>
                    <a:pt x="909192" y="971793"/>
                    <a:pt x="909192" y="1471849"/>
                  </a:cubicBezTo>
                  <a:cubicBezTo>
                    <a:pt x="909192" y="1971904"/>
                    <a:pt x="503782" y="2377315"/>
                    <a:pt x="3726" y="2377315"/>
                  </a:cubicBezTo>
                  <a:cubicBezTo>
                    <a:pt x="2236" y="2377315"/>
                    <a:pt x="1490" y="2377315"/>
                    <a:pt x="0" y="2377315"/>
                  </a:cubicBezTo>
                  <a:lnTo>
                    <a:pt x="0" y="2943697"/>
                  </a:lnTo>
                  <a:cubicBezTo>
                    <a:pt x="1490" y="2943697"/>
                    <a:pt x="2236" y="2943697"/>
                    <a:pt x="3726" y="2943697"/>
                  </a:cubicBezTo>
                  <a:cubicBezTo>
                    <a:pt x="816782" y="2943697"/>
                    <a:pt x="1475574" y="2284905"/>
                    <a:pt x="1475574" y="1471849"/>
                  </a:cubicBezTo>
                  <a:cubicBezTo>
                    <a:pt x="1475574" y="658792"/>
                    <a:pt x="816782" y="0"/>
                    <a:pt x="3726" y="0"/>
                  </a:cubicBezTo>
                  <a:close/>
                </a:path>
              </a:pathLst>
            </a:custGeom>
            <a:solidFill>
              <a:srgbClr val="FFFFFF">
                <a:lumMod val="95000"/>
              </a:srgbClr>
            </a:solidFill>
            <a:ln w="7408" cap="flat">
              <a:noFill/>
              <a:prstDash val="solid"/>
              <a:miter/>
            </a:ln>
          </p:spPr>
          <p:txBody>
            <a:bodyPr rtlCol="0" anchor="ctr"/>
            <a:lstStyle/>
            <a:p>
              <a:endParaRPr lang="zh-CN" altLang="en-US"/>
            </a:p>
          </p:txBody>
        </p:sp>
        <p:sp>
          <p:nvSpPr>
            <p:cNvPr id="9" name="图形 9"/>
            <p:cNvSpPr/>
            <p:nvPr>
              <p:custDataLst>
                <p:tags r:id="rId5"/>
              </p:custDataLst>
            </p:nvPr>
          </p:nvSpPr>
          <p:spPr>
            <a:xfrm>
              <a:off x="9758958" y="1399478"/>
              <a:ext cx="830929" cy="830929"/>
            </a:xfrm>
            <a:custGeom>
              <a:avLst/>
              <a:gdLst>
                <a:gd name="connsiteX0" fmla="*/ 415465 w 830929"/>
                <a:gd name="connsiteY0" fmla="*/ 0 h 830929"/>
                <a:gd name="connsiteX1" fmla="*/ 0 w 830929"/>
                <a:gd name="connsiteY1" fmla="*/ 415465 h 830929"/>
                <a:gd name="connsiteX2" fmla="*/ 415465 w 830929"/>
                <a:gd name="connsiteY2" fmla="*/ 830929 h 830929"/>
                <a:gd name="connsiteX3" fmla="*/ 830929 w 830929"/>
                <a:gd name="connsiteY3" fmla="*/ 415465 h 830929"/>
                <a:gd name="connsiteX4" fmla="*/ 415465 w 830929"/>
                <a:gd name="connsiteY4" fmla="*/ 0 h 830929"/>
                <a:gd name="connsiteX5" fmla="*/ 415465 w 830929"/>
                <a:gd name="connsiteY5" fmla="*/ 709557 h 830929"/>
                <a:gd name="connsiteX6" fmla="*/ 121372 w 830929"/>
                <a:gd name="connsiteY6" fmla="*/ 415465 h 830929"/>
                <a:gd name="connsiteX7" fmla="*/ 415465 w 830929"/>
                <a:gd name="connsiteY7" fmla="*/ 121372 h 830929"/>
                <a:gd name="connsiteX8" fmla="*/ 709557 w 830929"/>
                <a:gd name="connsiteY8" fmla="*/ 415465 h 830929"/>
                <a:gd name="connsiteX9" fmla="*/ 415465 w 830929"/>
                <a:gd name="connsiteY9" fmla="*/ 709557 h 8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929" h="830929">
                  <a:moveTo>
                    <a:pt x="415465" y="0"/>
                  </a:moveTo>
                  <a:cubicBezTo>
                    <a:pt x="186103" y="0"/>
                    <a:pt x="0" y="186103"/>
                    <a:pt x="0" y="415465"/>
                  </a:cubicBezTo>
                  <a:cubicBezTo>
                    <a:pt x="0" y="644826"/>
                    <a:pt x="186103" y="830929"/>
                    <a:pt x="415465" y="830929"/>
                  </a:cubicBezTo>
                  <a:cubicBezTo>
                    <a:pt x="644826" y="830929"/>
                    <a:pt x="830929" y="644826"/>
                    <a:pt x="830929" y="415465"/>
                  </a:cubicBezTo>
                  <a:cubicBezTo>
                    <a:pt x="830929" y="186103"/>
                    <a:pt x="644826" y="0"/>
                    <a:pt x="415465" y="0"/>
                  </a:cubicBezTo>
                  <a:close/>
                  <a:moveTo>
                    <a:pt x="415465" y="709557"/>
                  </a:moveTo>
                  <a:cubicBezTo>
                    <a:pt x="253013" y="709557"/>
                    <a:pt x="121372" y="577916"/>
                    <a:pt x="121372" y="415465"/>
                  </a:cubicBezTo>
                  <a:cubicBezTo>
                    <a:pt x="121372" y="253013"/>
                    <a:pt x="253013" y="121372"/>
                    <a:pt x="415465" y="121372"/>
                  </a:cubicBezTo>
                  <a:cubicBezTo>
                    <a:pt x="577916" y="121372"/>
                    <a:pt x="709557" y="253013"/>
                    <a:pt x="709557" y="415465"/>
                  </a:cubicBezTo>
                  <a:cubicBezTo>
                    <a:pt x="709557" y="577916"/>
                    <a:pt x="577916" y="709557"/>
                    <a:pt x="415465" y="709557"/>
                  </a:cubicBezTo>
                  <a:close/>
                </a:path>
              </a:pathLst>
            </a:custGeom>
            <a:solidFill>
              <a:srgbClr val="FFFFFF">
                <a:lumMod val="95000"/>
              </a:srgbClr>
            </a:solidFill>
            <a:ln w="3104" cap="flat">
              <a:noFill/>
              <a:prstDash val="solid"/>
              <a:miter/>
            </a:ln>
          </p:spPr>
          <p:txBody>
            <a:bodyPr rtlCol="0" anchor="ctr"/>
            <a:lstStyle/>
            <a:p>
              <a:endParaRPr lang="zh-CN" altLang="en-US"/>
            </a:p>
          </p:txBody>
        </p:sp>
        <p:sp>
          <p:nvSpPr>
            <p:cNvPr id="10" name="图形 9"/>
            <p:cNvSpPr/>
            <p:nvPr>
              <p:custDataLst>
                <p:tags r:id="rId6"/>
              </p:custDataLst>
            </p:nvPr>
          </p:nvSpPr>
          <p:spPr>
            <a:xfrm>
              <a:off x="183515" y="5676900"/>
              <a:ext cx="1082675" cy="1082675"/>
            </a:xfrm>
            <a:custGeom>
              <a:avLst/>
              <a:gdLst>
                <a:gd name="connsiteX0" fmla="*/ 845111 w 1690222"/>
                <a:gd name="connsiteY0" fmla="*/ 0 h 1690222"/>
                <a:gd name="connsiteX1" fmla="*/ 0 w 1690222"/>
                <a:gd name="connsiteY1" fmla="*/ 845111 h 1690222"/>
                <a:gd name="connsiteX2" fmla="*/ 845111 w 1690222"/>
                <a:gd name="connsiteY2" fmla="*/ 1690222 h 1690222"/>
                <a:gd name="connsiteX3" fmla="*/ 1690222 w 1690222"/>
                <a:gd name="connsiteY3" fmla="*/ 845111 h 1690222"/>
                <a:gd name="connsiteX4" fmla="*/ 845111 w 1690222"/>
                <a:gd name="connsiteY4" fmla="*/ 0 h 1690222"/>
                <a:gd name="connsiteX5" fmla="*/ 845111 w 1690222"/>
                <a:gd name="connsiteY5" fmla="*/ 1335719 h 1690222"/>
                <a:gd name="connsiteX6" fmla="*/ 354504 w 1690222"/>
                <a:gd name="connsiteY6" fmla="*/ 845111 h 1690222"/>
                <a:gd name="connsiteX7" fmla="*/ 845111 w 1690222"/>
                <a:gd name="connsiteY7" fmla="*/ 354504 h 1690222"/>
                <a:gd name="connsiteX8" fmla="*/ 1335719 w 1690222"/>
                <a:gd name="connsiteY8" fmla="*/ 845111 h 1690222"/>
                <a:gd name="connsiteX9" fmla="*/ 845111 w 1690222"/>
                <a:gd name="connsiteY9" fmla="*/ 1335719 h 169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0222" h="1690222">
                  <a:moveTo>
                    <a:pt x="845111" y="0"/>
                  </a:moveTo>
                  <a:cubicBezTo>
                    <a:pt x="378559" y="0"/>
                    <a:pt x="0" y="378559"/>
                    <a:pt x="0" y="845111"/>
                  </a:cubicBezTo>
                  <a:cubicBezTo>
                    <a:pt x="0" y="1311663"/>
                    <a:pt x="378559" y="1690222"/>
                    <a:pt x="845111" y="1690222"/>
                  </a:cubicBezTo>
                  <a:cubicBezTo>
                    <a:pt x="1311663" y="1690222"/>
                    <a:pt x="1690222" y="1311663"/>
                    <a:pt x="1690222" y="845111"/>
                  </a:cubicBezTo>
                  <a:cubicBezTo>
                    <a:pt x="1690222" y="378559"/>
                    <a:pt x="1311663" y="0"/>
                    <a:pt x="845111" y="0"/>
                  </a:cubicBezTo>
                  <a:close/>
                  <a:moveTo>
                    <a:pt x="845111" y="1335719"/>
                  </a:moveTo>
                  <a:cubicBezTo>
                    <a:pt x="574169" y="1335719"/>
                    <a:pt x="354504" y="1116053"/>
                    <a:pt x="354504" y="845111"/>
                  </a:cubicBezTo>
                  <a:cubicBezTo>
                    <a:pt x="354504" y="574169"/>
                    <a:pt x="574169" y="354504"/>
                    <a:pt x="845111" y="354504"/>
                  </a:cubicBezTo>
                  <a:cubicBezTo>
                    <a:pt x="1116053" y="354504"/>
                    <a:pt x="1335719" y="574169"/>
                    <a:pt x="1335719" y="845111"/>
                  </a:cubicBezTo>
                  <a:cubicBezTo>
                    <a:pt x="1335719" y="1116053"/>
                    <a:pt x="1116053" y="1335719"/>
                    <a:pt x="845111" y="1335719"/>
                  </a:cubicBezTo>
                  <a:close/>
                </a:path>
              </a:pathLst>
            </a:custGeom>
            <a:solidFill>
              <a:srgbClr val="FFFFFF">
                <a:lumMod val="95000"/>
              </a:srgbClr>
            </a:solidFill>
            <a:ln w="6314" cap="flat">
              <a:noFill/>
              <a:prstDash val="solid"/>
              <a:miter/>
            </a:ln>
          </p:spPr>
          <p:txBody>
            <a:bodyPr rtlCol="0" anchor="ctr"/>
            <a:lstStyle/>
            <a:p>
              <a:endParaRPr lang="zh-CN" altLang="en-US"/>
            </a:p>
          </p:txBody>
        </p:sp>
        <p:sp>
          <p:nvSpPr>
            <p:cNvPr id="11" name="任意多边形: 形状 11"/>
            <p:cNvSpPr/>
            <p:nvPr>
              <p:custDataLst>
                <p:tags r:id="rId7"/>
              </p:custDataLst>
            </p:nvPr>
          </p:nvSpPr>
          <p:spPr>
            <a:xfrm>
              <a:off x="11147982" y="5812652"/>
              <a:ext cx="1045346" cy="1045347"/>
            </a:xfrm>
            <a:custGeom>
              <a:avLst/>
              <a:gdLst>
                <a:gd name="connsiteX0" fmla="*/ 0 w 1045346"/>
                <a:gd name="connsiteY0" fmla="*/ 1045347 h 1045346"/>
                <a:gd name="connsiteX1" fmla="*/ 1045346 w 1045346"/>
                <a:gd name="connsiteY1" fmla="*/ 1045347 h 1045346"/>
                <a:gd name="connsiteX2" fmla="*/ 1045346 w 1045346"/>
                <a:gd name="connsiteY2" fmla="*/ 0 h 1045346"/>
                <a:gd name="connsiteX3" fmla="*/ 0 w 1045346"/>
                <a:gd name="connsiteY3" fmla="*/ 1045347 h 1045346"/>
              </a:gdLst>
              <a:ahLst/>
              <a:cxnLst>
                <a:cxn ang="0">
                  <a:pos x="connsiteX0" y="connsiteY0"/>
                </a:cxn>
                <a:cxn ang="0">
                  <a:pos x="connsiteX1" y="connsiteY1"/>
                </a:cxn>
                <a:cxn ang="0">
                  <a:pos x="connsiteX2" y="connsiteY2"/>
                </a:cxn>
                <a:cxn ang="0">
                  <a:pos x="connsiteX3" y="connsiteY3"/>
                </a:cxn>
              </a:cxnLst>
              <a:rect l="l" t="t" r="r" b="b"/>
              <a:pathLst>
                <a:path w="1045346" h="1045346">
                  <a:moveTo>
                    <a:pt x="0" y="1045347"/>
                  </a:moveTo>
                  <a:lnTo>
                    <a:pt x="1045346" y="1045347"/>
                  </a:lnTo>
                  <a:lnTo>
                    <a:pt x="1045346" y="0"/>
                  </a:lnTo>
                  <a:cubicBezTo>
                    <a:pt x="469361" y="3136"/>
                    <a:pt x="3136" y="469361"/>
                    <a:pt x="0" y="1045347"/>
                  </a:cubicBezTo>
                  <a:close/>
                </a:path>
              </a:pathLst>
            </a:custGeom>
            <a:noFill/>
            <a:ln w="10447" cap="flat">
              <a:noFill/>
              <a:prstDash val="solid"/>
              <a:miter/>
            </a:ln>
          </p:spPr>
          <p:txBody>
            <a:bodyPr rtlCol="0" anchor="ctr"/>
            <a:lstStyle/>
            <a:p>
              <a:endParaRPr lang="zh-CN" altLang="en-US"/>
            </a:p>
          </p:txBody>
        </p:sp>
        <p:sp>
          <p:nvSpPr>
            <p:cNvPr id="12" name="任意多边形: 形状 12"/>
            <p:cNvSpPr/>
            <p:nvPr>
              <p:custDataLst>
                <p:tags r:id="rId8"/>
              </p:custDataLst>
            </p:nvPr>
          </p:nvSpPr>
          <p:spPr>
            <a:xfrm>
              <a:off x="10541681" y="5206351"/>
              <a:ext cx="1651647" cy="1651648"/>
            </a:xfrm>
            <a:custGeom>
              <a:avLst/>
              <a:gdLst>
                <a:gd name="connsiteX0" fmla="*/ 0 w 1651647"/>
                <a:gd name="connsiteY0" fmla="*/ 1651648 h 1651647"/>
                <a:gd name="connsiteX1" fmla="*/ 606301 w 1651647"/>
                <a:gd name="connsiteY1" fmla="*/ 1651648 h 1651647"/>
                <a:gd name="connsiteX2" fmla="*/ 1651647 w 1651647"/>
                <a:gd name="connsiteY2" fmla="*/ 606301 h 1651647"/>
                <a:gd name="connsiteX3" fmla="*/ 1651647 w 1651647"/>
                <a:gd name="connsiteY3" fmla="*/ 0 h 1651647"/>
                <a:gd name="connsiteX4" fmla="*/ 0 w 1651647"/>
                <a:gd name="connsiteY4" fmla="*/ 1651648 h 165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47" h="1651647">
                  <a:moveTo>
                    <a:pt x="0" y="1651648"/>
                  </a:moveTo>
                  <a:lnTo>
                    <a:pt x="606301" y="1651648"/>
                  </a:lnTo>
                  <a:cubicBezTo>
                    <a:pt x="609437" y="1075662"/>
                    <a:pt x="1075661" y="609437"/>
                    <a:pt x="1651647" y="606301"/>
                  </a:cubicBezTo>
                  <a:lnTo>
                    <a:pt x="1651647" y="0"/>
                  </a:lnTo>
                  <a:cubicBezTo>
                    <a:pt x="741151" y="3136"/>
                    <a:pt x="3136" y="741151"/>
                    <a:pt x="0" y="1651648"/>
                  </a:cubicBezTo>
                  <a:close/>
                </a:path>
              </a:pathLst>
            </a:custGeom>
            <a:solidFill>
              <a:schemeClr val="accent1"/>
            </a:solidFill>
            <a:ln w="10447" cap="flat">
              <a:noFill/>
              <a:prstDash val="solid"/>
              <a:miter/>
            </a:ln>
          </p:spPr>
          <p:txBody>
            <a:bodyPr rtlCol="0" anchor="ctr"/>
            <a:lstStyle/>
            <a:p>
              <a:endParaRPr lang="zh-CN" altLang="en-US"/>
            </a:p>
          </p:txBody>
        </p:sp>
        <p:sp>
          <p:nvSpPr>
            <p:cNvPr id="13" name="椭圆 12"/>
            <p:cNvSpPr/>
            <p:nvPr>
              <p:custDataLst>
                <p:tags r:id="rId9"/>
              </p:custDataLst>
            </p:nvPr>
          </p:nvSpPr>
          <p:spPr>
            <a:xfrm>
              <a:off x="1197481" y="2274700"/>
              <a:ext cx="338601" cy="338601"/>
            </a:xfrm>
            <a:prstGeom prst="ellipse">
              <a:avLst/>
            </a:prstGeom>
            <a:solidFill>
              <a:schemeClr val="accent1"/>
            </a:solidFill>
            <a:ln>
              <a:noFill/>
            </a:ln>
          </p:spPr>
          <p:style>
            <a:lnRef idx="2">
              <a:srgbClr val="FF4836">
                <a:shade val="50000"/>
              </a:srgbClr>
            </a:lnRef>
            <a:fillRef idx="1">
              <a:srgbClr val="FF4836"/>
            </a:fillRef>
            <a:effectRef idx="0">
              <a:srgbClr val="FF4836"/>
            </a:effectRef>
            <a:fontRef idx="minor">
              <a:srgbClr val="FFFFFF"/>
            </a:fontRef>
          </p:style>
          <p:txBody>
            <a:bodyPr rtlCol="0" anchor="ctr">
              <a:noAutofit/>
            </a:bodyPr>
            <a:lstStyle/>
            <a:p>
              <a:pPr algn="ctr"/>
              <a:endParaRPr lang="en-US" altLang="zh-CN" sz="1400" dirty="0">
                <a:solidFill>
                  <a:srgbClr val="FFFFFF"/>
                </a:solidFill>
                <a:uFillTx/>
                <a:latin typeface="Arial" panose="020B0604020202020204" pitchFamily="34" charset="0"/>
                <a:ea typeface="微软雅黑" panose="020B0503020204020204" pitchFamily="34" charset="-122"/>
              </a:endParaRPr>
            </a:p>
          </p:txBody>
        </p:sp>
        <p:sp>
          <p:nvSpPr>
            <p:cNvPr id="14" name="图形 4"/>
            <p:cNvSpPr/>
            <p:nvPr>
              <p:custDataLst>
                <p:tags r:id="rId10"/>
              </p:custDataLst>
            </p:nvPr>
          </p:nvSpPr>
          <p:spPr>
            <a:xfrm>
              <a:off x="1" y="628637"/>
              <a:ext cx="825189" cy="1646210"/>
            </a:xfrm>
            <a:custGeom>
              <a:avLst/>
              <a:gdLst>
                <a:gd name="connsiteX0" fmla="*/ 2084 w 825189"/>
                <a:gd name="connsiteY0" fmla="*/ 0 h 1646210"/>
                <a:gd name="connsiteX1" fmla="*/ 0 w 825189"/>
                <a:gd name="connsiteY1" fmla="*/ 0 h 1646210"/>
                <a:gd name="connsiteX2" fmla="*/ 0 w 825189"/>
                <a:gd name="connsiteY2" fmla="*/ 316739 h 1646210"/>
                <a:gd name="connsiteX3" fmla="*/ 2084 w 825189"/>
                <a:gd name="connsiteY3" fmla="*/ 316739 h 1646210"/>
                <a:gd name="connsiteX4" fmla="*/ 508450 w 825189"/>
                <a:gd name="connsiteY4" fmla="*/ 823106 h 1646210"/>
                <a:gd name="connsiteX5" fmla="*/ 2084 w 825189"/>
                <a:gd name="connsiteY5" fmla="*/ 1329472 h 1646210"/>
                <a:gd name="connsiteX6" fmla="*/ 0 w 825189"/>
                <a:gd name="connsiteY6" fmla="*/ 1329472 h 1646210"/>
                <a:gd name="connsiteX7" fmla="*/ 0 w 825189"/>
                <a:gd name="connsiteY7" fmla="*/ 1646211 h 1646210"/>
                <a:gd name="connsiteX8" fmla="*/ 2084 w 825189"/>
                <a:gd name="connsiteY8" fmla="*/ 1646211 h 1646210"/>
                <a:gd name="connsiteX9" fmla="*/ 825189 w 825189"/>
                <a:gd name="connsiteY9" fmla="*/ 823106 h 1646210"/>
                <a:gd name="connsiteX10" fmla="*/ 2084 w 825189"/>
                <a:gd name="connsiteY10" fmla="*/ 0 h 164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189" h="1646210">
                  <a:moveTo>
                    <a:pt x="2084" y="0"/>
                  </a:moveTo>
                  <a:cubicBezTo>
                    <a:pt x="1250" y="0"/>
                    <a:pt x="834" y="0"/>
                    <a:pt x="0" y="0"/>
                  </a:cubicBezTo>
                  <a:lnTo>
                    <a:pt x="0" y="316739"/>
                  </a:lnTo>
                  <a:cubicBezTo>
                    <a:pt x="834" y="316739"/>
                    <a:pt x="1250" y="316739"/>
                    <a:pt x="2084" y="316739"/>
                  </a:cubicBezTo>
                  <a:cubicBezTo>
                    <a:pt x="281731" y="316739"/>
                    <a:pt x="508450" y="543458"/>
                    <a:pt x="508450" y="823106"/>
                  </a:cubicBezTo>
                  <a:cubicBezTo>
                    <a:pt x="508450" y="1102753"/>
                    <a:pt x="281731" y="1329472"/>
                    <a:pt x="2084" y="1329472"/>
                  </a:cubicBezTo>
                  <a:cubicBezTo>
                    <a:pt x="1250" y="1329472"/>
                    <a:pt x="834" y="1329472"/>
                    <a:pt x="0" y="1329472"/>
                  </a:cubicBezTo>
                  <a:lnTo>
                    <a:pt x="0" y="1646211"/>
                  </a:lnTo>
                  <a:cubicBezTo>
                    <a:pt x="834" y="1646211"/>
                    <a:pt x="1250" y="1646211"/>
                    <a:pt x="2084" y="1646211"/>
                  </a:cubicBezTo>
                  <a:cubicBezTo>
                    <a:pt x="456771" y="1646211"/>
                    <a:pt x="825189" y="1277793"/>
                    <a:pt x="825189" y="823106"/>
                  </a:cubicBezTo>
                  <a:cubicBezTo>
                    <a:pt x="825189" y="368418"/>
                    <a:pt x="456771" y="0"/>
                    <a:pt x="2084" y="0"/>
                  </a:cubicBezTo>
                  <a:close/>
                </a:path>
              </a:pathLst>
            </a:custGeom>
            <a:solidFill>
              <a:schemeClr val="accent1"/>
            </a:solidFill>
            <a:ln w="4137" cap="flat">
              <a:noFill/>
              <a:prstDash val="solid"/>
              <a:miter/>
            </a:ln>
          </p:spPr>
          <p:txBody>
            <a:bodyPr rtlCol="0" anchor="ctr"/>
            <a:lstStyle/>
            <a:p>
              <a:endParaRPr lang="zh-CN" altLang="en-US"/>
            </a:p>
          </p:txBody>
        </p:sp>
      </p:grpSp>
      <p:sp>
        <p:nvSpPr>
          <p:cNvPr id="16" name="日期占位符 15"/>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2"/>
            </p:custDataLst>
          </p:nvPr>
        </p:nvSpPr>
        <p:spPr/>
        <p:txBody>
          <a:bodyPr/>
          <a:lstStyle/>
          <a:p>
            <a:endParaRPr lang="zh-CN" altLang="en-US" dirty="0"/>
          </a:p>
        </p:txBody>
      </p:sp>
      <p:sp>
        <p:nvSpPr>
          <p:cNvPr id="18" name="灯片编号占位符 17"/>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4"/>
            </p:custDataLst>
          </p:nvPr>
        </p:nvSpPr>
        <p:spPr>
          <a:xfrm>
            <a:off x="2815583" y="1810205"/>
            <a:ext cx="5928368" cy="2092032"/>
          </a:xfrm>
        </p:spPr>
        <p:txBody>
          <a:bodyPr lIns="90000" tIns="46800" rIns="90000" bIns="46800" anchor="t" anchorCtr="0">
            <a:noAutofit/>
          </a:bodyPr>
          <a:lstStyle>
            <a:lvl1pPr algn="l">
              <a:defRPr sz="6600" b="0" spc="600" baseline="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5"/>
            </p:custDataLst>
          </p:nvPr>
        </p:nvSpPr>
        <p:spPr>
          <a:xfrm>
            <a:off x="2883535" y="4199022"/>
            <a:ext cx="6002875" cy="575070"/>
          </a:xfrm>
        </p:spPr>
        <p:txBody>
          <a:bodyPr lIns="90000" tIns="46800" rIns="90000" bIns="46800">
            <a:normAutofit/>
          </a:bodyPr>
          <a:lstStyle>
            <a:lvl1pPr marL="0" indent="0" algn="l" eaLnBrk="1" fontAlgn="auto" latinLnBrk="0" hangingPunct="1">
              <a:lnSpc>
                <a:spcPct val="100000"/>
              </a:lnSpc>
              <a:buNone/>
              <a:defRPr sz="28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6"/>
            </p:custDataLst>
          </p:nvPr>
        </p:nvSpPr>
        <p:spPr>
          <a:xfrm>
            <a:off x="2882900" y="5200353"/>
            <a:ext cx="2184400" cy="447675"/>
          </a:xfrm>
        </p:spPr>
        <p:txBody>
          <a:bodyPr lIns="90000" tIns="46800" rIns="90000" bIns="46800"/>
          <a:lstStyle>
            <a:lvl1pPr marL="0" indent="0">
              <a:lnSpc>
                <a:spcPct val="120000"/>
              </a:lnSpc>
              <a:buNone/>
              <a:defRPr spc="300" baseline="0"/>
            </a:lvl1pPr>
          </a:lstStyle>
          <a:p>
            <a:pPr lvl="0"/>
            <a:r>
              <a:rPr lang="zh-CN" altLang="en-US" dirty="0"/>
              <a:t>添加副标题</a:t>
            </a:r>
            <a:endParaRPr lang="zh-CN" altLang="en-US" dirty="0"/>
          </a:p>
        </p:txBody>
      </p:sp>
      <p:sp>
        <p:nvSpPr>
          <p:cNvPr id="15" name="文本占位符 14"/>
          <p:cNvSpPr>
            <a:spLocks noGrp="1"/>
          </p:cNvSpPr>
          <p:nvPr>
            <p:ph type="body" sz="quarter" idx="14" hasCustomPrompt="1"/>
            <p:custDataLst>
              <p:tags r:id="rId17"/>
            </p:custDataLst>
          </p:nvPr>
        </p:nvSpPr>
        <p:spPr>
          <a:xfrm>
            <a:off x="5211926" y="5200440"/>
            <a:ext cx="2184400" cy="449262"/>
          </a:xfrm>
        </p:spPr>
        <p:txBody>
          <a:bodyPr lIns="90000" tIns="46800" rIns="90000" bIns="46800"/>
          <a:lstStyle>
            <a:lvl1pPr marL="0" indent="0">
              <a:lnSpc>
                <a:spcPct val="120000"/>
              </a:lnSpc>
              <a:buNone/>
              <a:defRPr spc="300" baseline="0"/>
            </a:lvl1pPr>
          </a:lstStyle>
          <a:p>
            <a:pPr lvl="0"/>
            <a:r>
              <a:rPr lang="zh-CN" altLang="en-US" dirty="0"/>
              <a:t>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287125" y="0"/>
            <a:ext cx="904240" cy="1317625"/>
            <a:chOff x="16169" y="0"/>
            <a:chExt cx="3030" cy="4414"/>
          </a:xfrm>
        </p:grpSpPr>
        <p:sp>
          <p:nvSpPr>
            <p:cNvPr id="8" name="流程图: 接点 16"/>
            <p:cNvSpPr/>
            <p:nvPr>
              <p:custDataLst>
                <p:tags r:id="rId3"/>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9" name="流程图: 接点 10"/>
            <p:cNvSpPr/>
            <p:nvPr>
              <p:custDataLst>
                <p:tags r:id="rId4"/>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0" name="流程图: 接点 11"/>
            <p:cNvSpPr/>
            <p:nvPr>
              <p:custDataLst>
                <p:tags r:id="rId5"/>
              </p:custDataLst>
            </p:nvPr>
          </p:nvSpPr>
          <p:spPr>
            <a:xfrm>
              <a:off x="17215" y="3564"/>
              <a:ext cx="850" cy="85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39812" y="-1"/>
            <a:ext cx="11003126" cy="6858001"/>
            <a:chOff x="-39812" y="-1"/>
            <a:chExt cx="11003126" cy="6858001"/>
          </a:xfrm>
        </p:grpSpPr>
        <p:sp>
          <p:nvSpPr>
            <p:cNvPr id="11" name="任意多边形: 形状 7"/>
            <p:cNvSpPr/>
            <p:nvPr>
              <p:custDataLst>
                <p:tags r:id="rId3"/>
              </p:custDataLst>
            </p:nvPr>
          </p:nvSpPr>
          <p:spPr>
            <a:xfrm>
              <a:off x="1184795" y="4645152"/>
              <a:ext cx="3496666" cy="2212848"/>
            </a:xfrm>
            <a:custGeom>
              <a:avLst/>
              <a:gdLst>
                <a:gd name="connsiteX0" fmla="*/ 1748333 w 3496666"/>
                <a:gd name="connsiteY0" fmla="*/ 0 h 2212848"/>
                <a:gd name="connsiteX1" fmla="*/ 3496666 w 3496666"/>
                <a:gd name="connsiteY1" fmla="*/ 1748333 h 2212848"/>
                <a:gd name="connsiteX2" fmla="*/ 3461146 w 3496666"/>
                <a:gd name="connsiteY2" fmla="*/ 2100683 h 2212848"/>
                <a:gd name="connsiteX3" fmla="*/ 3432306 w 3496666"/>
                <a:gd name="connsiteY3" fmla="*/ 2212848 h 2212848"/>
                <a:gd name="connsiteX4" fmla="*/ 64361 w 3496666"/>
                <a:gd name="connsiteY4" fmla="*/ 2212848 h 2212848"/>
                <a:gd name="connsiteX5" fmla="*/ 35520 w 3496666"/>
                <a:gd name="connsiteY5" fmla="*/ 2100683 h 2212848"/>
                <a:gd name="connsiteX6" fmla="*/ 0 w 3496666"/>
                <a:gd name="connsiteY6" fmla="*/ 1748333 h 2212848"/>
                <a:gd name="connsiteX7" fmla="*/ 1748333 w 3496666"/>
                <a:gd name="connsiteY7" fmla="*/ 0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666" h="2212848">
                  <a:moveTo>
                    <a:pt x="1748333" y="0"/>
                  </a:moveTo>
                  <a:cubicBezTo>
                    <a:pt x="2713911" y="0"/>
                    <a:pt x="3496666" y="782755"/>
                    <a:pt x="3496666" y="1748333"/>
                  </a:cubicBezTo>
                  <a:cubicBezTo>
                    <a:pt x="3496666" y="1869030"/>
                    <a:pt x="3484436" y="1986871"/>
                    <a:pt x="3461146" y="2100683"/>
                  </a:cubicBezTo>
                  <a:lnTo>
                    <a:pt x="3432306" y="2212848"/>
                  </a:lnTo>
                  <a:lnTo>
                    <a:pt x="64361" y="2212848"/>
                  </a:lnTo>
                  <a:lnTo>
                    <a:pt x="35520" y="2100683"/>
                  </a:lnTo>
                  <a:cubicBezTo>
                    <a:pt x="12231" y="1986871"/>
                    <a:pt x="0" y="1869030"/>
                    <a:pt x="0" y="1748333"/>
                  </a:cubicBezTo>
                  <a:cubicBezTo>
                    <a:pt x="0" y="782755"/>
                    <a:pt x="782755" y="0"/>
                    <a:pt x="1748333" y="0"/>
                  </a:cubicBezTo>
                  <a:close/>
                </a:path>
              </a:pathLst>
            </a:custGeom>
            <a:solidFill>
              <a:schemeClr val="accent6">
                <a:alpha val="16000"/>
              </a:schemeClr>
            </a:solidFill>
            <a:ln>
              <a:noFill/>
            </a:ln>
          </p:spPr>
          <p:style>
            <a:lnRef idx="2">
              <a:srgbClr val="27249D">
                <a:shade val="50000"/>
              </a:srgbClr>
            </a:lnRef>
            <a:fillRef idx="1">
              <a:srgbClr val="27249D"/>
            </a:fillRef>
            <a:effectRef idx="0">
              <a:srgbClr val="27249D"/>
            </a:effectRef>
            <a:fontRef idx="minor">
              <a:srgbClr val="FFFFFF"/>
            </a:fontRef>
          </p:style>
          <p:txBody>
            <a:bodyPr wrap="square" rtlCol="0" anchor="ctr">
              <a:noAutofit/>
            </a:bodyPr>
            <a:lstStyle/>
            <a:p>
              <a:pPr algn="ctr"/>
              <a:endParaRPr lang="zh-CN" altLang="en-US"/>
            </a:p>
          </p:txBody>
        </p:sp>
        <p:sp>
          <p:nvSpPr>
            <p:cNvPr id="12" name="椭圆 11"/>
            <p:cNvSpPr/>
            <p:nvPr>
              <p:custDataLst>
                <p:tags r:id="rId4"/>
              </p:custDataLst>
            </p:nvPr>
          </p:nvSpPr>
          <p:spPr>
            <a:xfrm>
              <a:off x="8739493" y="3226003"/>
              <a:ext cx="2223821" cy="2223821"/>
            </a:xfrm>
            <a:prstGeom prst="ellipse">
              <a:avLst/>
            </a:prstGeom>
            <a:solidFill>
              <a:schemeClr val="accent3">
                <a:alpha val="21000"/>
              </a:schemeClr>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sp>
          <p:nvSpPr>
            <p:cNvPr id="13" name="椭圆 12"/>
            <p:cNvSpPr/>
            <p:nvPr>
              <p:custDataLst>
                <p:tags r:id="rId5"/>
              </p:custDataLst>
            </p:nvPr>
          </p:nvSpPr>
          <p:spPr>
            <a:xfrm>
              <a:off x="8270234" y="2806864"/>
              <a:ext cx="1435951" cy="1435951"/>
            </a:xfrm>
            <a:prstGeom prst="ellipse">
              <a:avLst/>
            </a:prstGeom>
            <a:solidFill>
              <a:schemeClr val="accent3">
                <a:alpha val="15000"/>
              </a:schemeClr>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sp>
          <p:nvSpPr>
            <p:cNvPr id="14" name="椭圆 13"/>
            <p:cNvSpPr/>
            <p:nvPr>
              <p:custDataLst>
                <p:tags r:id="rId6"/>
              </p:custDataLst>
            </p:nvPr>
          </p:nvSpPr>
          <p:spPr>
            <a:xfrm>
              <a:off x="5054537" y="4807649"/>
              <a:ext cx="870775" cy="870775"/>
            </a:xfrm>
            <a:prstGeom prst="ellipse">
              <a:avLst/>
            </a:prstGeom>
            <a:solidFill>
              <a:schemeClr val="accent3">
                <a:alpha val="16000"/>
              </a:schemeClr>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sp>
          <p:nvSpPr>
            <p:cNvPr id="15" name="任意多边形: 形状 13"/>
            <p:cNvSpPr/>
            <p:nvPr>
              <p:custDataLst>
                <p:tags r:id="rId7"/>
              </p:custDataLst>
            </p:nvPr>
          </p:nvSpPr>
          <p:spPr>
            <a:xfrm>
              <a:off x="-39812" y="-1"/>
              <a:ext cx="2358730" cy="2213976"/>
            </a:xfrm>
            <a:custGeom>
              <a:avLst/>
              <a:gdLst>
                <a:gd name="connsiteX0" fmla="*/ 0 w 2018513"/>
                <a:gd name="connsiteY0" fmla="*/ 0 h 1894638"/>
                <a:gd name="connsiteX1" fmla="*/ 1838555 w 2018513"/>
                <a:gd name="connsiteY1" fmla="*/ 0 h 1894638"/>
                <a:gd name="connsiteX2" fmla="*/ 1867557 w 2018513"/>
                <a:gd name="connsiteY2" fmla="*/ 47739 h 1894638"/>
                <a:gd name="connsiteX3" fmla="*/ 2018513 w 2018513"/>
                <a:gd name="connsiteY3" fmla="*/ 643910 h 1894638"/>
                <a:gd name="connsiteX4" fmla="*/ 767785 w 2018513"/>
                <a:gd name="connsiteY4" fmla="*/ 1894638 h 1894638"/>
                <a:gd name="connsiteX5" fmla="*/ 68491 w 2018513"/>
                <a:gd name="connsiteY5" fmla="*/ 1681033 h 1894638"/>
                <a:gd name="connsiteX6" fmla="*/ 0 w 2018513"/>
                <a:gd name="connsiteY6" fmla="*/ 1629817 h 189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513" h="1894638">
                  <a:moveTo>
                    <a:pt x="0" y="0"/>
                  </a:moveTo>
                  <a:lnTo>
                    <a:pt x="1838555" y="0"/>
                  </a:lnTo>
                  <a:lnTo>
                    <a:pt x="1867557" y="47739"/>
                  </a:lnTo>
                  <a:cubicBezTo>
                    <a:pt x="1963829" y="224959"/>
                    <a:pt x="2018513" y="428048"/>
                    <a:pt x="2018513" y="643910"/>
                  </a:cubicBezTo>
                  <a:cubicBezTo>
                    <a:pt x="2018513" y="1334668"/>
                    <a:pt x="1458543" y="1894638"/>
                    <a:pt x="767785" y="1894638"/>
                  </a:cubicBezTo>
                  <a:cubicBezTo>
                    <a:pt x="508751" y="1894638"/>
                    <a:pt x="268109" y="1815892"/>
                    <a:pt x="68491" y="1681033"/>
                  </a:cubicBezTo>
                  <a:lnTo>
                    <a:pt x="0" y="1629817"/>
                  </a:lnTo>
                  <a:close/>
                </a:path>
              </a:pathLst>
            </a:custGeom>
            <a:solidFill>
              <a:schemeClr val="accent1"/>
            </a:solidFill>
            <a:ln>
              <a:noFill/>
            </a:ln>
          </p:spPr>
          <p:style>
            <a:lnRef idx="2">
              <a:srgbClr val="27249D">
                <a:shade val="50000"/>
              </a:srgbClr>
            </a:lnRef>
            <a:fillRef idx="1">
              <a:srgbClr val="27249D"/>
            </a:fillRef>
            <a:effectRef idx="0">
              <a:srgbClr val="27249D"/>
            </a:effectRef>
            <a:fontRef idx="minor">
              <a:srgbClr val="FFFFFF"/>
            </a:fontRef>
          </p:style>
          <p:txBody>
            <a:bodyPr wrap="square" rtlCol="0" anchor="ctr">
              <a:noAutofit/>
            </a:bodyPr>
            <a:lstStyle/>
            <a:p>
              <a:pPr algn="ctr"/>
              <a:endParaRPr lang="zh-CN" altLang="en-US"/>
            </a:p>
          </p:txBody>
        </p:sp>
        <p:sp>
          <p:nvSpPr>
            <p:cNvPr id="16" name="椭圆 15"/>
            <p:cNvSpPr/>
            <p:nvPr>
              <p:custDataLst>
                <p:tags r:id="rId8"/>
              </p:custDataLst>
            </p:nvPr>
          </p:nvSpPr>
          <p:spPr>
            <a:xfrm>
              <a:off x="2134818" y="874913"/>
              <a:ext cx="585216" cy="585216"/>
            </a:xfrm>
            <a:prstGeom prst="ellipse">
              <a:avLst/>
            </a:prstGeom>
            <a:solidFill>
              <a:schemeClr val="accent3">
                <a:lumMod val="60000"/>
                <a:lumOff val="40000"/>
              </a:schemeClr>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sp>
          <p:nvSpPr>
            <p:cNvPr id="17" name="椭圆 16"/>
            <p:cNvSpPr/>
            <p:nvPr>
              <p:custDataLst>
                <p:tags r:id="rId9"/>
              </p:custDataLst>
            </p:nvPr>
          </p:nvSpPr>
          <p:spPr>
            <a:xfrm>
              <a:off x="2318918" y="969630"/>
              <a:ext cx="585216" cy="585216"/>
            </a:xfrm>
            <a:prstGeom prst="ellipse">
              <a:avLst/>
            </a:prstGeom>
            <a:solidFill>
              <a:schemeClr val="accent1"/>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gr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3"/>
            </p:custDataLst>
          </p:nvPr>
        </p:nvSpPr>
        <p:spPr>
          <a:xfrm>
            <a:off x="1184795" y="1906855"/>
            <a:ext cx="8199641" cy="1582470"/>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9" name="文本占位符 8"/>
          <p:cNvSpPr>
            <a:spLocks noGrp="1"/>
          </p:cNvSpPr>
          <p:nvPr>
            <p:ph type="body" sz="quarter" idx="13" hasCustomPrompt="1"/>
            <p:custDataLst>
              <p:tags r:id="rId14"/>
            </p:custDataLst>
          </p:nvPr>
        </p:nvSpPr>
        <p:spPr>
          <a:xfrm>
            <a:off x="1184796" y="3570431"/>
            <a:ext cx="8199640" cy="672384"/>
          </a:xfrm>
        </p:spPr>
        <p:txBody>
          <a:bodyPr lIns="90000" tIns="0" rIns="90000" bIns="46800">
            <a:normAutofit/>
          </a:bodyPr>
          <a:lstStyle>
            <a:lvl1pPr marL="0" indent="0" algn="ctr">
              <a:buNone/>
              <a:defRPr sz="2400"/>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31" name="组合 30"/>
          <p:cNvGrpSpPr/>
          <p:nvPr userDrawn="1">
            <p:custDataLst>
              <p:tags r:id="rId2"/>
            </p:custDataLst>
          </p:nvPr>
        </p:nvGrpSpPr>
        <p:grpSpPr>
          <a:xfrm rot="10800000">
            <a:off x="1270" y="5716905"/>
            <a:ext cx="792480" cy="1155065"/>
            <a:chOff x="16169" y="0"/>
            <a:chExt cx="3031" cy="4414"/>
          </a:xfrm>
        </p:grpSpPr>
        <p:sp>
          <p:nvSpPr>
            <p:cNvPr id="32" name="流程图: 接点 16"/>
            <p:cNvSpPr/>
            <p:nvPr>
              <p:custDataLst>
                <p:tags r:id="rId3"/>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33" name="流程图: 接点 10"/>
            <p:cNvSpPr/>
            <p:nvPr>
              <p:custDataLst>
                <p:tags r:id="rId4"/>
              </p:custDataLst>
            </p:nvPr>
          </p:nvSpPr>
          <p:spPr>
            <a:xfrm>
              <a:off x="16170" y="2118"/>
              <a:ext cx="1446" cy="1446"/>
            </a:xfrm>
            <a:prstGeom prst="flowChartConnector">
              <a:avLst/>
            </a:prstGeom>
            <a:solidFill>
              <a:schemeClr val="accent3"/>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34" name="流程图: 接点 11"/>
            <p:cNvSpPr/>
            <p:nvPr>
              <p:custDataLst>
                <p:tags r:id="rId5"/>
              </p:custDataLst>
            </p:nvPr>
          </p:nvSpPr>
          <p:spPr>
            <a:xfrm>
              <a:off x="17215" y="3564"/>
              <a:ext cx="850" cy="850"/>
            </a:xfrm>
            <a:prstGeom prst="flowChartConnector">
              <a:avLst/>
            </a:prstGeom>
            <a:solidFill>
              <a:schemeClr val="accent6">
                <a:alpha val="16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35" name="流程图: 接点 20"/>
          <p:cNvSpPr/>
          <p:nvPr userDrawn="1">
            <p:custDataLst>
              <p:tags r:id="rId6"/>
            </p:custDataLst>
          </p:nvPr>
        </p:nvSpPr>
        <p:spPr>
          <a:xfrm>
            <a:off x="11245215" y="5927725"/>
            <a:ext cx="809625" cy="822325"/>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36" name="流程图: 接点 20"/>
          <p:cNvSpPr/>
          <p:nvPr userDrawn="1">
            <p:custDataLst>
              <p:tags r:id="rId7"/>
            </p:custDataLst>
          </p:nvPr>
        </p:nvSpPr>
        <p:spPr>
          <a:xfrm>
            <a:off x="10975340" y="5927725"/>
            <a:ext cx="539750" cy="539750"/>
          </a:xfrm>
          <a:prstGeom prst="flowChartConnector">
            <a:avLst/>
          </a:prstGeom>
          <a:solidFill>
            <a:schemeClr val="accent6">
              <a:alpha val="32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14"/>
          <p:cNvSpPr/>
          <p:nvPr userDrawn="1">
            <p:custDataLst>
              <p:tags r:id="rId3"/>
            </p:custDataLst>
          </p:nvPr>
        </p:nvSpPr>
        <p:spPr>
          <a:xfrm>
            <a:off x="0" y="0"/>
            <a:ext cx="12192000" cy="6858000"/>
          </a:xfrm>
          <a:custGeom>
            <a:avLst/>
            <a:gdLst>
              <a:gd name="connsiteX0" fmla="*/ 292050 w 12192000"/>
              <a:gd name="connsiteY0" fmla="*/ 304775 h 6858000"/>
              <a:gd name="connsiteX1" fmla="*/ 292050 w 12192000"/>
              <a:gd name="connsiteY1" fmla="*/ 6553225 h 6858000"/>
              <a:gd name="connsiteX2" fmla="*/ 11899943 w 12192000"/>
              <a:gd name="connsiteY2" fmla="*/ 6553225 h 6858000"/>
              <a:gd name="connsiteX3" fmla="*/ 11899943 w 12192000"/>
              <a:gd name="connsiteY3" fmla="*/ 3047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92050" y="304775"/>
                </a:moveTo>
                <a:lnTo>
                  <a:pt x="292050" y="6553225"/>
                </a:lnTo>
                <a:lnTo>
                  <a:pt x="11899943" y="6553225"/>
                </a:lnTo>
                <a:lnTo>
                  <a:pt x="11899943" y="304775"/>
                </a:lnTo>
                <a:close/>
                <a:moveTo>
                  <a:pt x="0" y="0"/>
                </a:moveTo>
                <a:lnTo>
                  <a:pt x="12192000" y="0"/>
                </a:lnTo>
                <a:lnTo>
                  <a:pt x="12192000" y="6858000"/>
                </a:lnTo>
                <a:lnTo>
                  <a:pt x="0" y="6858000"/>
                </a:lnTo>
                <a:close/>
              </a:path>
            </a:pathLst>
          </a:custGeom>
          <a:solidFill>
            <a:schemeClr val="bg2">
              <a:lumMod val="9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1" name="组合 10"/>
          <p:cNvGrpSpPr/>
          <p:nvPr userDrawn="1"/>
        </p:nvGrpSpPr>
        <p:grpSpPr>
          <a:xfrm rot="0">
            <a:off x="10680065" y="0"/>
            <a:ext cx="1511300" cy="2202180"/>
            <a:chOff x="16169" y="0"/>
            <a:chExt cx="3030" cy="4414"/>
          </a:xfrm>
        </p:grpSpPr>
        <p:sp>
          <p:nvSpPr>
            <p:cNvPr id="19" name="流程图: 接点 16"/>
            <p:cNvSpPr/>
            <p:nvPr>
              <p:custDataLst>
                <p:tags r:id="rId4"/>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20" name="流程图: 接点 10"/>
            <p:cNvSpPr/>
            <p:nvPr>
              <p:custDataLst>
                <p:tags r:id="rId5"/>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21" name="流程图: 接点 11"/>
            <p:cNvSpPr/>
            <p:nvPr>
              <p:custDataLst>
                <p:tags r:id="rId6"/>
              </p:custDataLst>
            </p:nvPr>
          </p:nvSpPr>
          <p:spPr>
            <a:xfrm>
              <a:off x="17215" y="3564"/>
              <a:ext cx="850" cy="850"/>
            </a:xfrm>
            <a:prstGeom prst="flowChartConnector">
              <a:avLst/>
            </a:prstGeom>
            <a:solidFill>
              <a:schemeClr val="accent6">
                <a:alpha val="12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12" name="流程图: 接点 21"/>
          <p:cNvSpPr/>
          <p:nvPr userDrawn="1">
            <p:custDataLst>
              <p:tags r:id="rId7"/>
            </p:custDataLst>
          </p:nvPr>
        </p:nvSpPr>
        <p:spPr>
          <a:xfrm>
            <a:off x="177800" y="3013710"/>
            <a:ext cx="401955" cy="401955"/>
          </a:xfrm>
          <a:prstGeom prst="flowChartConnector">
            <a:avLst/>
          </a:pr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nvGrpSpPr>
          <p:cNvPr id="13" name="组合 12"/>
          <p:cNvGrpSpPr/>
          <p:nvPr userDrawn="1"/>
        </p:nvGrpSpPr>
        <p:grpSpPr>
          <a:xfrm rot="0">
            <a:off x="10546715" y="5647690"/>
            <a:ext cx="1078865" cy="821690"/>
            <a:chOff x="17215" y="8996"/>
            <a:chExt cx="1699" cy="1294"/>
          </a:xfrm>
        </p:grpSpPr>
        <p:sp>
          <p:nvSpPr>
            <p:cNvPr id="17" name="流程图: 接点 20"/>
            <p:cNvSpPr/>
            <p:nvPr>
              <p:custDataLst>
                <p:tags r:id="rId8"/>
              </p:custDataLst>
            </p:nvPr>
          </p:nvSpPr>
          <p:spPr>
            <a:xfrm>
              <a:off x="17640" y="8996"/>
              <a:ext cx="1275" cy="1295"/>
            </a:xfrm>
            <a:prstGeom prst="flowChartConnector">
              <a:avLst/>
            </a:prstGeom>
            <a:solidFill>
              <a:schemeClr val="accent6">
                <a:alpha val="11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8" name="流程图: 接点 20"/>
            <p:cNvSpPr/>
            <p:nvPr>
              <p:custDataLst>
                <p:tags r:id="rId9"/>
              </p:custDataLst>
            </p:nvPr>
          </p:nvSpPr>
          <p:spPr>
            <a:xfrm>
              <a:off x="17215" y="8996"/>
              <a:ext cx="850" cy="850"/>
            </a:xfrm>
            <a:prstGeom prst="flowChartConnector">
              <a:avLst/>
            </a:prstGeom>
            <a:solidFill>
              <a:schemeClr val="accent6">
                <a:alpha val="12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grpSp>
        <p:nvGrpSpPr>
          <p:cNvPr id="14" name="组合 13"/>
          <p:cNvGrpSpPr/>
          <p:nvPr userDrawn="1"/>
        </p:nvGrpSpPr>
        <p:grpSpPr>
          <a:xfrm rot="0">
            <a:off x="851535" y="535940"/>
            <a:ext cx="565785" cy="542925"/>
            <a:chOff x="328" y="2317"/>
            <a:chExt cx="1999" cy="1918"/>
          </a:xfrm>
        </p:grpSpPr>
        <p:sp>
          <p:nvSpPr>
            <p:cNvPr id="15" name="流程图: 接点 8"/>
            <p:cNvSpPr/>
            <p:nvPr>
              <p:custDataLst>
                <p:tags r:id="rId10"/>
              </p:custDataLst>
            </p:nvPr>
          </p:nvSpPr>
          <p:spPr>
            <a:xfrm>
              <a:off x="328" y="2317"/>
              <a:ext cx="1530" cy="153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6" name="流程图: 接点 21"/>
            <p:cNvSpPr/>
            <p:nvPr>
              <p:custDataLst>
                <p:tags r:id="rId11"/>
              </p:custDataLst>
            </p:nvPr>
          </p:nvSpPr>
          <p:spPr>
            <a:xfrm>
              <a:off x="797" y="2705"/>
              <a:ext cx="1530" cy="1530"/>
            </a:xfrm>
            <a:prstGeom prst="flowChartConnector">
              <a:avLst/>
            </a:prstGeom>
            <a:solidFill>
              <a:schemeClr val="accent6">
                <a:alpha val="31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2" name="标题 1"/>
          <p:cNvSpPr>
            <a:spLocks noGrp="1"/>
          </p:cNvSpPr>
          <p:nvPr>
            <p:ph type="title" hasCustomPrompt="1"/>
            <p:custDataLst>
              <p:tags r:id="rId12"/>
            </p:custDataLst>
          </p:nvPr>
        </p:nvSpPr>
        <p:spPr>
          <a:xfrm>
            <a:off x="1281600" y="1249200"/>
            <a:ext cx="9626400" cy="723600"/>
          </a:xfrm>
        </p:spPr>
        <p:txBody>
          <a:bodyPr anchor="ctr"/>
          <a:lstStyle>
            <a:lvl1pPr>
              <a:defRPr sz="3200" baseline="0">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3"/>
            </p:custDataLst>
          </p:nvPr>
        </p:nvSpPr>
        <p:spPr>
          <a:xfrm>
            <a:off x="1281113" y="2163600"/>
            <a:ext cx="9626600" cy="34452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dirty="0"/>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4" name="组合 13"/>
          <p:cNvGrpSpPr/>
          <p:nvPr userDrawn="1">
            <p:custDataLst>
              <p:tags r:id="rId9"/>
            </p:custDataLst>
          </p:nvPr>
        </p:nvGrpSpPr>
        <p:grpSpPr>
          <a:xfrm>
            <a:off x="11287125" y="0"/>
            <a:ext cx="904240" cy="1317625"/>
            <a:chOff x="16169" y="0"/>
            <a:chExt cx="3030" cy="4414"/>
          </a:xfrm>
        </p:grpSpPr>
        <p:sp>
          <p:nvSpPr>
            <p:cNvPr id="15" name="流程图: 接点 16"/>
            <p:cNvSpPr/>
            <p:nvPr>
              <p:custDataLst>
                <p:tags r:id="rId10"/>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16" name="流程图: 接点 10"/>
            <p:cNvSpPr/>
            <p:nvPr>
              <p:custDataLst>
                <p:tags r:id="rId11"/>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7" name="流程图: 接点 11"/>
            <p:cNvSpPr/>
            <p:nvPr>
              <p:custDataLst>
                <p:tags r:id="rId12"/>
              </p:custDataLst>
            </p:nvPr>
          </p:nvSpPr>
          <p:spPr>
            <a:xfrm>
              <a:off x="17215" y="3564"/>
              <a:ext cx="850" cy="85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任意多边形: 形状 7"/>
          <p:cNvSpPr/>
          <p:nvPr userDrawn="1">
            <p:custDataLst>
              <p:tags r:id="rId2"/>
            </p:custDataLst>
          </p:nvPr>
        </p:nvSpPr>
        <p:spPr>
          <a:xfrm>
            <a:off x="8750185" y="4648962"/>
            <a:ext cx="3496666" cy="2212848"/>
          </a:xfrm>
          <a:custGeom>
            <a:avLst/>
            <a:gdLst>
              <a:gd name="connsiteX0" fmla="*/ 1748333 w 3496666"/>
              <a:gd name="connsiteY0" fmla="*/ 0 h 2212848"/>
              <a:gd name="connsiteX1" fmla="*/ 3496666 w 3496666"/>
              <a:gd name="connsiteY1" fmla="*/ 1748333 h 2212848"/>
              <a:gd name="connsiteX2" fmla="*/ 3461146 w 3496666"/>
              <a:gd name="connsiteY2" fmla="*/ 2100683 h 2212848"/>
              <a:gd name="connsiteX3" fmla="*/ 3432306 w 3496666"/>
              <a:gd name="connsiteY3" fmla="*/ 2212848 h 2212848"/>
              <a:gd name="connsiteX4" fmla="*/ 64361 w 3496666"/>
              <a:gd name="connsiteY4" fmla="*/ 2212848 h 2212848"/>
              <a:gd name="connsiteX5" fmla="*/ 35520 w 3496666"/>
              <a:gd name="connsiteY5" fmla="*/ 2100683 h 2212848"/>
              <a:gd name="connsiteX6" fmla="*/ 0 w 3496666"/>
              <a:gd name="connsiteY6" fmla="*/ 1748333 h 2212848"/>
              <a:gd name="connsiteX7" fmla="*/ 1748333 w 3496666"/>
              <a:gd name="connsiteY7" fmla="*/ 0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666" h="2212848">
                <a:moveTo>
                  <a:pt x="1748333" y="0"/>
                </a:moveTo>
                <a:cubicBezTo>
                  <a:pt x="2713911" y="0"/>
                  <a:pt x="3496666" y="782755"/>
                  <a:pt x="3496666" y="1748333"/>
                </a:cubicBezTo>
                <a:cubicBezTo>
                  <a:pt x="3496666" y="1869030"/>
                  <a:pt x="3484436" y="1986871"/>
                  <a:pt x="3461146" y="2100683"/>
                </a:cubicBezTo>
                <a:lnTo>
                  <a:pt x="3432306" y="2212848"/>
                </a:lnTo>
                <a:lnTo>
                  <a:pt x="64361" y="2212848"/>
                </a:lnTo>
                <a:lnTo>
                  <a:pt x="35520" y="2100683"/>
                </a:lnTo>
                <a:cubicBezTo>
                  <a:pt x="12231" y="1986871"/>
                  <a:pt x="0" y="1869030"/>
                  <a:pt x="0" y="1748333"/>
                </a:cubicBezTo>
                <a:cubicBezTo>
                  <a:pt x="0" y="782755"/>
                  <a:pt x="782755" y="0"/>
                  <a:pt x="1748333" y="0"/>
                </a:cubicBezTo>
                <a:close/>
              </a:path>
            </a:pathLst>
          </a:custGeom>
          <a:solidFill>
            <a:srgbClr val="4472C4">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3"/>
            </p:custDataLst>
          </p:nvPr>
        </p:nvSpPr>
        <p:spPr>
          <a:xfrm>
            <a:off x="0" y="0"/>
            <a:ext cx="12192000" cy="2664000"/>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287125" y="0"/>
            <a:ext cx="904240" cy="1317625"/>
            <a:chOff x="16169" y="0"/>
            <a:chExt cx="3030" cy="4414"/>
          </a:xfrm>
        </p:grpSpPr>
        <p:sp>
          <p:nvSpPr>
            <p:cNvPr id="11" name="流程图: 接点 16"/>
            <p:cNvSpPr/>
            <p:nvPr>
              <p:custDataLst>
                <p:tags r:id="rId3"/>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12" name="流程图: 接点 10"/>
            <p:cNvSpPr/>
            <p:nvPr>
              <p:custDataLst>
                <p:tags r:id="rId4"/>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3" name="流程图: 接点 11"/>
            <p:cNvSpPr/>
            <p:nvPr>
              <p:custDataLst>
                <p:tags r:id="rId5"/>
              </p:custDataLst>
            </p:nvPr>
          </p:nvSpPr>
          <p:spPr>
            <a:xfrm>
              <a:off x="17215" y="3564"/>
              <a:ext cx="850" cy="85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8" name="矩形 7"/>
          <p:cNvSpPr/>
          <p:nvPr userDrawn="1">
            <p:custDataLst>
              <p:tags r:id="rId6"/>
            </p:custDataLst>
          </p:nvPr>
        </p:nvSpPr>
        <p:spPr>
          <a:xfrm>
            <a:off x="0" y="5029201"/>
            <a:ext cx="12192000" cy="1828799"/>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任意多边形: 形状 7"/>
          <p:cNvSpPr/>
          <p:nvPr userDrawn="1">
            <p:custDataLst>
              <p:tags r:id="rId2"/>
            </p:custDataLst>
          </p:nvPr>
        </p:nvSpPr>
        <p:spPr>
          <a:xfrm>
            <a:off x="8699500" y="4670425"/>
            <a:ext cx="3496945" cy="2212975"/>
          </a:xfrm>
          <a:custGeom>
            <a:avLst/>
            <a:gdLst>
              <a:gd name="connsiteX0" fmla="*/ 1748333 w 3496666"/>
              <a:gd name="connsiteY0" fmla="*/ 0 h 2212848"/>
              <a:gd name="connsiteX1" fmla="*/ 3496666 w 3496666"/>
              <a:gd name="connsiteY1" fmla="*/ 1748333 h 2212848"/>
              <a:gd name="connsiteX2" fmla="*/ 3461146 w 3496666"/>
              <a:gd name="connsiteY2" fmla="*/ 2100683 h 2212848"/>
              <a:gd name="connsiteX3" fmla="*/ 3432306 w 3496666"/>
              <a:gd name="connsiteY3" fmla="*/ 2212848 h 2212848"/>
              <a:gd name="connsiteX4" fmla="*/ 64361 w 3496666"/>
              <a:gd name="connsiteY4" fmla="*/ 2212848 h 2212848"/>
              <a:gd name="connsiteX5" fmla="*/ 35520 w 3496666"/>
              <a:gd name="connsiteY5" fmla="*/ 2100683 h 2212848"/>
              <a:gd name="connsiteX6" fmla="*/ 0 w 3496666"/>
              <a:gd name="connsiteY6" fmla="*/ 1748333 h 2212848"/>
              <a:gd name="connsiteX7" fmla="*/ 1748333 w 3496666"/>
              <a:gd name="connsiteY7" fmla="*/ 0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666" h="2212848">
                <a:moveTo>
                  <a:pt x="1748333" y="0"/>
                </a:moveTo>
                <a:cubicBezTo>
                  <a:pt x="2713911" y="0"/>
                  <a:pt x="3496666" y="782755"/>
                  <a:pt x="3496666" y="1748333"/>
                </a:cubicBezTo>
                <a:cubicBezTo>
                  <a:pt x="3496666" y="1869030"/>
                  <a:pt x="3484436" y="1986871"/>
                  <a:pt x="3461146" y="2100683"/>
                </a:cubicBezTo>
                <a:lnTo>
                  <a:pt x="3432306" y="2212848"/>
                </a:lnTo>
                <a:lnTo>
                  <a:pt x="64361" y="2212848"/>
                </a:lnTo>
                <a:lnTo>
                  <a:pt x="35520" y="2100683"/>
                </a:lnTo>
                <a:cubicBezTo>
                  <a:pt x="12231" y="1986871"/>
                  <a:pt x="0" y="1869030"/>
                  <a:pt x="0" y="1748333"/>
                </a:cubicBezTo>
                <a:cubicBezTo>
                  <a:pt x="0" y="782755"/>
                  <a:pt x="782755" y="0"/>
                  <a:pt x="1748333" y="0"/>
                </a:cubicBezTo>
                <a:close/>
              </a:path>
            </a:pathLst>
          </a:custGeom>
          <a:solidFill>
            <a:srgbClr val="FEE593">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5" name="组合 14"/>
          <p:cNvGrpSpPr/>
          <p:nvPr userDrawn="1"/>
        </p:nvGrpSpPr>
        <p:grpSpPr>
          <a:xfrm rot="0">
            <a:off x="106680" y="5812155"/>
            <a:ext cx="950595" cy="932815"/>
            <a:chOff x="14054" y="616"/>
            <a:chExt cx="4240" cy="4160"/>
          </a:xfrm>
        </p:grpSpPr>
        <p:sp>
          <p:nvSpPr>
            <p:cNvPr id="16" name="椭圆 15"/>
            <p:cNvSpPr/>
            <p:nvPr>
              <p:custDataLst>
                <p:tags r:id="rId3"/>
              </p:custDataLst>
            </p:nvPr>
          </p:nvSpPr>
          <p:spPr>
            <a:xfrm rot="10800000">
              <a:off x="14054" y="616"/>
              <a:ext cx="3502" cy="3502"/>
            </a:xfrm>
            <a:prstGeom prst="ellipse">
              <a:avLst/>
            </a:prstGeom>
            <a:solidFill>
              <a:schemeClr val="accent6">
                <a:alpha val="10000"/>
              </a:schemeClr>
            </a:solidFill>
            <a:ln>
              <a:noFill/>
            </a:ln>
          </p:spPr>
          <p:style>
            <a:lnRef idx="2">
              <a:srgbClr val="3430D0">
                <a:shade val="50000"/>
              </a:srgbClr>
            </a:lnRef>
            <a:fillRef idx="1">
              <a:srgbClr val="3430D0"/>
            </a:fillRef>
            <a:effectRef idx="0">
              <a:srgbClr val="3430D0"/>
            </a:effectRef>
            <a:fontRef idx="minor">
              <a:srgbClr val="FFFFFF"/>
            </a:fontRef>
          </p:style>
          <p:txBody>
            <a:bodyPr rtlCol="0" anchor="ctr"/>
            <a:lstStyle/>
            <a:p>
              <a:pPr algn="ctr"/>
              <a:endParaRPr lang="zh-CN" altLang="en-US"/>
            </a:p>
          </p:txBody>
        </p:sp>
        <p:sp>
          <p:nvSpPr>
            <p:cNvPr id="17" name="椭圆 16"/>
            <p:cNvSpPr/>
            <p:nvPr>
              <p:custDataLst>
                <p:tags r:id="rId4"/>
              </p:custDataLst>
            </p:nvPr>
          </p:nvSpPr>
          <p:spPr>
            <a:xfrm rot="10800000">
              <a:off x="16034" y="2516"/>
              <a:ext cx="2261" cy="2261"/>
            </a:xfrm>
            <a:prstGeom prst="ellipse">
              <a:avLst/>
            </a:prstGeom>
            <a:solidFill>
              <a:schemeClr val="accent3">
                <a:lumMod val="60000"/>
                <a:lumOff val="40000"/>
                <a:alpha val="15000"/>
              </a:schemeClr>
            </a:solidFill>
            <a:ln>
              <a:noFill/>
            </a:ln>
          </p:spPr>
          <p:style>
            <a:lnRef idx="2">
              <a:srgbClr val="3430D0">
                <a:shade val="50000"/>
              </a:srgbClr>
            </a:lnRef>
            <a:fillRef idx="1">
              <a:srgbClr val="3430D0"/>
            </a:fillRef>
            <a:effectRef idx="0">
              <a:srgbClr val="3430D0"/>
            </a:effectRef>
            <a:fontRef idx="minor">
              <a:srgbClr val="FFFFFF"/>
            </a:fontRef>
          </p:style>
          <p:txBody>
            <a:bodyPr rtlCol="0" anchor="ctr"/>
            <a:lstStyle/>
            <a:p>
              <a:pPr algn="ctr"/>
              <a:endParaRPr lang="zh-CN" altLang="en-US"/>
            </a:p>
          </p:txBody>
        </p:sp>
      </p:grpSp>
      <p:sp>
        <p:nvSpPr>
          <p:cNvPr id="10" name="矩形 9"/>
          <p:cNvSpPr/>
          <p:nvPr userDrawn="1">
            <p:custDataLst>
              <p:tags r:id="rId5"/>
            </p:custDataLst>
          </p:nvPr>
        </p:nvSpPr>
        <p:spPr>
          <a:xfrm>
            <a:off x="0" y="0"/>
            <a:ext cx="12192000" cy="914400"/>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lumMod val="95000"/>
          </a:schemeClr>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9" name="组合 8"/>
          <p:cNvGrpSpPr/>
          <p:nvPr userDrawn="1"/>
        </p:nvGrpSpPr>
        <p:grpSpPr>
          <a:xfrm rot="0">
            <a:off x="-1270" y="0"/>
            <a:ext cx="2669540" cy="2036445"/>
            <a:chOff x="3" y="0"/>
            <a:chExt cx="4571" cy="3487"/>
          </a:xfrm>
        </p:grpSpPr>
        <p:sp>
          <p:nvSpPr>
            <p:cNvPr id="14" name="任意多边形: 形状 13"/>
            <p:cNvSpPr/>
            <p:nvPr>
              <p:custDataLst>
                <p:tags r:id="rId3"/>
              </p:custDataLst>
            </p:nvPr>
          </p:nvSpPr>
          <p:spPr>
            <a:xfrm>
              <a:off x="3" y="0"/>
              <a:ext cx="3715" cy="3487"/>
            </a:xfrm>
            <a:custGeom>
              <a:avLst/>
              <a:gdLst>
                <a:gd name="connsiteX0" fmla="*/ 0 w 2018513"/>
                <a:gd name="connsiteY0" fmla="*/ 0 h 1894638"/>
                <a:gd name="connsiteX1" fmla="*/ 1838555 w 2018513"/>
                <a:gd name="connsiteY1" fmla="*/ 0 h 1894638"/>
                <a:gd name="connsiteX2" fmla="*/ 1867557 w 2018513"/>
                <a:gd name="connsiteY2" fmla="*/ 47739 h 1894638"/>
                <a:gd name="connsiteX3" fmla="*/ 2018513 w 2018513"/>
                <a:gd name="connsiteY3" fmla="*/ 643910 h 1894638"/>
                <a:gd name="connsiteX4" fmla="*/ 767785 w 2018513"/>
                <a:gd name="connsiteY4" fmla="*/ 1894638 h 1894638"/>
                <a:gd name="connsiteX5" fmla="*/ 68491 w 2018513"/>
                <a:gd name="connsiteY5" fmla="*/ 1681033 h 1894638"/>
                <a:gd name="connsiteX6" fmla="*/ 0 w 2018513"/>
                <a:gd name="connsiteY6" fmla="*/ 1629817 h 189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513" h="1894638">
                  <a:moveTo>
                    <a:pt x="0" y="0"/>
                  </a:moveTo>
                  <a:lnTo>
                    <a:pt x="1838555" y="0"/>
                  </a:lnTo>
                  <a:lnTo>
                    <a:pt x="1867557" y="47739"/>
                  </a:lnTo>
                  <a:cubicBezTo>
                    <a:pt x="1963829" y="224959"/>
                    <a:pt x="2018513" y="428048"/>
                    <a:pt x="2018513" y="643910"/>
                  </a:cubicBezTo>
                  <a:cubicBezTo>
                    <a:pt x="2018513" y="1334668"/>
                    <a:pt x="1458543" y="1894638"/>
                    <a:pt x="767785" y="1894638"/>
                  </a:cubicBezTo>
                  <a:cubicBezTo>
                    <a:pt x="508751" y="1894638"/>
                    <a:pt x="268109" y="1815892"/>
                    <a:pt x="68491" y="1681033"/>
                  </a:cubicBezTo>
                  <a:lnTo>
                    <a:pt x="0" y="1629817"/>
                  </a:lnTo>
                  <a:close/>
                </a:path>
              </a:pathLst>
            </a:custGeom>
            <a:solidFill>
              <a:schemeClr val="accent1"/>
            </a:solidFill>
            <a:ln>
              <a:noFill/>
            </a:ln>
          </p:spPr>
          <p:style>
            <a:lnRef idx="2">
              <a:srgbClr val="27249D">
                <a:shade val="50000"/>
              </a:srgbClr>
            </a:lnRef>
            <a:fillRef idx="1">
              <a:srgbClr val="27249D"/>
            </a:fillRef>
            <a:effectRef idx="0">
              <a:srgbClr val="27249D"/>
            </a:effectRef>
            <a:fontRef idx="minor">
              <a:srgbClr val="FFFFFF"/>
            </a:fontRef>
          </p:style>
          <p:txBody>
            <a:bodyPr wrap="square" rtlCol="0" anchor="ctr">
              <a:noAutofit/>
            </a:bodyPr>
            <a:lstStyle/>
            <a:p>
              <a:pPr algn="ctr"/>
              <a:endParaRPr lang="zh-CN" altLang="en-US"/>
            </a:p>
          </p:txBody>
        </p:sp>
        <p:sp>
          <p:nvSpPr>
            <p:cNvPr id="15" name="椭圆 14"/>
            <p:cNvSpPr/>
            <p:nvPr>
              <p:custDataLst>
                <p:tags r:id="rId4"/>
              </p:custDataLst>
            </p:nvPr>
          </p:nvSpPr>
          <p:spPr>
            <a:xfrm>
              <a:off x="3362" y="1378"/>
              <a:ext cx="922" cy="922"/>
            </a:xfrm>
            <a:prstGeom prst="ellipse">
              <a:avLst/>
            </a:prstGeom>
            <a:solidFill>
              <a:schemeClr val="accent3">
                <a:lumMod val="60000"/>
                <a:lumOff val="40000"/>
              </a:schemeClr>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sp>
          <p:nvSpPr>
            <p:cNvPr id="16" name="椭圆 15"/>
            <p:cNvSpPr/>
            <p:nvPr>
              <p:custDataLst>
                <p:tags r:id="rId5"/>
              </p:custDataLst>
            </p:nvPr>
          </p:nvSpPr>
          <p:spPr>
            <a:xfrm>
              <a:off x="3652" y="1527"/>
              <a:ext cx="922" cy="922"/>
            </a:xfrm>
            <a:prstGeom prst="ellipse">
              <a:avLst/>
            </a:prstGeom>
            <a:solidFill>
              <a:schemeClr val="accent1"/>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grpSp>
      <p:grpSp>
        <p:nvGrpSpPr>
          <p:cNvPr id="11" name="组合 10"/>
          <p:cNvGrpSpPr/>
          <p:nvPr userDrawn="1"/>
        </p:nvGrpSpPr>
        <p:grpSpPr>
          <a:xfrm rot="0">
            <a:off x="10259060" y="4963160"/>
            <a:ext cx="1932940" cy="1897380"/>
            <a:chOff x="14839" y="6593"/>
            <a:chExt cx="4241" cy="4162"/>
          </a:xfrm>
        </p:grpSpPr>
        <p:sp>
          <p:nvSpPr>
            <p:cNvPr id="12" name="椭圆 11"/>
            <p:cNvSpPr/>
            <p:nvPr>
              <p:custDataLst>
                <p:tags r:id="rId6"/>
              </p:custDataLst>
            </p:nvPr>
          </p:nvSpPr>
          <p:spPr>
            <a:xfrm>
              <a:off x="15578" y="7253"/>
              <a:ext cx="3502" cy="3502"/>
            </a:xfrm>
            <a:prstGeom prst="ellipse">
              <a:avLst/>
            </a:prstGeom>
            <a:solidFill>
              <a:schemeClr val="accent3"/>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sp>
          <p:nvSpPr>
            <p:cNvPr id="13" name="椭圆 12"/>
            <p:cNvSpPr/>
            <p:nvPr>
              <p:custDataLst>
                <p:tags r:id="rId7"/>
              </p:custDataLst>
            </p:nvPr>
          </p:nvSpPr>
          <p:spPr>
            <a:xfrm>
              <a:off x="14839" y="6593"/>
              <a:ext cx="2261" cy="2261"/>
            </a:xfrm>
            <a:prstGeom prst="ellipse">
              <a:avLst/>
            </a:prstGeom>
            <a:solidFill>
              <a:schemeClr val="accent3">
                <a:alpha val="66000"/>
              </a:schemeClr>
            </a:solidFill>
            <a:ln>
              <a:noFill/>
            </a:ln>
          </p:spPr>
          <p:style>
            <a:lnRef idx="2">
              <a:srgbClr val="27249D">
                <a:shade val="50000"/>
              </a:srgbClr>
            </a:lnRef>
            <a:fillRef idx="1">
              <a:srgbClr val="27249D"/>
            </a:fillRef>
            <a:effectRef idx="0">
              <a:srgbClr val="27249D"/>
            </a:effectRef>
            <a:fontRef idx="minor">
              <a:srgbClr val="FFFFFF"/>
            </a:fontRef>
          </p:style>
          <p:txBody>
            <a:bodyPr rtlCol="0" anchor="ctr"/>
            <a:lstStyle/>
            <a:p>
              <a:pPr algn="ctr"/>
              <a:endParaRPr lang="zh-CN" altLang="en-US"/>
            </a:p>
          </p:txBody>
        </p:sp>
      </p:grpSp>
      <p:sp>
        <p:nvSpPr>
          <p:cNvPr id="2" name="标题 1"/>
          <p:cNvSpPr>
            <a:spLocks noGrp="1"/>
          </p:cNvSpPr>
          <p:nvPr>
            <p:ph type="title" hasCustomPrompt="1"/>
            <p:custDataLst>
              <p:tags r:id="rId8"/>
            </p:custDataLst>
          </p:nvPr>
        </p:nvSpPr>
        <p:spPr>
          <a:xfrm>
            <a:off x="1522800" y="1339200"/>
            <a:ext cx="9144000" cy="2386800"/>
          </a:xfrm>
        </p:spPr>
        <p:txBody>
          <a:bodyPr anchor="b"/>
          <a:lstStyle>
            <a:lvl1pPr algn="ctr">
              <a:defRPr sz="6000" baseline="0">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2505670"/>
            <a:ext cx="5726039"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7954201" y="2505670"/>
            <a:ext cx="2588133" cy="1119230"/>
          </a:xfrm>
        </p:spPr>
        <p:txBody>
          <a:bodyPr vert="horz" wrap="square" lIns="0" tIns="0" rIns="0" bIns="0" rtlCol="0" anchor="ctr" anchorCtr="0">
            <a:normAutofit/>
          </a:bodyPr>
          <a:lstStyle>
            <a:lvl1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87125" y="0"/>
            <a:ext cx="904240" cy="1317625"/>
            <a:chOff x="16169" y="0"/>
            <a:chExt cx="3030" cy="4414"/>
          </a:xfrm>
        </p:grpSpPr>
        <p:sp>
          <p:nvSpPr>
            <p:cNvPr id="8" name="流程图: 接点 16"/>
            <p:cNvSpPr/>
            <p:nvPr>
              <p:custDataLst>
                <p:tags r:id="rId3"/>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9" name="流程图: 接点 10"/>
            <p:cNvSpPr/>
            <p:nvPr>
              <p:custDataLst>
                <p:tags r:id="rId4"/>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0" name="流程图: 接点 11"/>
            <p:cNvSpPr/>
            <p:nvPr>
              <p:custDataLst>
                <p:tags r:id="rId5"/>
              </p:custDataLst>
            </p:nvPr>
          </p:nvSpPr>
          <p:spPr>
            <a:xfrm>
              <a:off x="17215" y="3564"/>
              <a:ext cx="850" cy="85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7"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1837341"/>
            <a:ext cx="3235350" cy="3183307"/>
          </a:xfrm>
          <a:prstGeom prst="rect">
            <a:avLst/>
          </a:prstGeom>
        </p:spPr>
      </p:pic>
      <p:pic>
        <p:nvPicPr>
          <p:cNvPr id="2" name="图形 5"/>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7910"/>
            <a:ext cx="720090" cy="720090"/>
          </a:xfrm>
          <a:prstGeom prst="rect">
            <a:avLst/>
          </a:prstGeom>
        </p:spPr>
      </p:pic>
      <p:pic>
        <p:nvPicPr>
          <p:cNvPr id="7" name="图形 3"/>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11"/>
            </p:custDataLst>
          </p:nvPr>
        </p:nvSpPr>
        <p:spPr>
          <a:xfrm>
            <a:off x="4521871" y="3613741"/>
            <a:ext cx="6857365" cy="582930"/>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12"/>
            </p:custDataLst>
          </p:nvPr>
        </p:nvSpPr>
        <p:spPr>
          <a:xfrm>
            <a:off x="4521871" y="4261441"/>
            <a:ext cx="6857365" cy="1669926"/>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8"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10"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7498080" y="1269742"/>
            <a:ext cx="4389120" cy="4318517"/>
          </a:xfrm>
          <a:prstGeom prst="rect">
            <a:avLst/>
          </a:prstGeom>
        </p:spPr>
      </p:pic>
      <p:pic>
        <p:nvPicPr>
          <p:cNvPr id="6" name="图形 5"/>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8"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7"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2"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1652270" y="4509067"/>
            <a:ext cx="8890064" cy="737966"/>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mn-ea"/>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1652270" y="1610965"/>
            <a:ext cx="8889429" cy="2625052"/>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8600" b="1" i="0" u="none" strike="noStrike" kern="1200" cap="none" spc="10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4433570" y="2222813"/>
            <a:ext cx="6158230" cy="1301621"/>
          </a:xfrm>
        </p:spPr>
        <p:txBody>
          <a:bodyPr lIns="90000" tIns="46800" rIns="90000" bIns="46800" anchor="t" anchorCtr="0">
            <a:normAutofit/>
          </a:bodyPr>
          <a:lstStyle>
            <a:lvl1pPr>
              <a:defRPr sz="8000" b="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p:custDataLst>
              <p:tags r:id="rId6"/>
            </p:custDataLst>
          </p:nvPr>
        </p:nvSpPr>
        <p:spPr>
          <a:xfrm>
            <a:off x="4433570" y="3748321"/>
            <a:ext cx="6158230" cy="760730"/>
          </a:xfrm>
        </p:spPr>
        <p:txBody>
          <a:bodyPr lIns="90000" tIns="46800" rIns="90000" bIns="46800">
            <a:normAutofit/>
          </a:bodyPr>
          <a:lstStyle>
            <a:lvl1pPr marL="0" indent="0" eaLnBrk="1" fontAlgn="auto" latinLnBrk="0" hangingPunct="1">
              <a:buNone/>
              <a:defRPr kumimoji="0" lang="zh-CN" altLang="en-US" sz="2800" b="0" i="0" u="none" strike="noStrike" kern="1200" cap="none" spc="150" normalizeH="0" baseline="0" noProof="1">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6"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1471910" y="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1080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9"/>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613791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1469510" y="-1080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6137910"/>
            <a:ext cx="720090" cy="72009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438461" y="5104461"/>
            <a:ext cx="1753527" cy="1753527"/>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2505670"/>
            <a:ext cx="5726039"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7954201" y="2505670"/>
            <a:ext cx="2588133" cy="1119230"/>
          </a:xfrm>
        </p:spPr>
        <p:txBody>
          <a:bodyPr vert="horz" wrap="square" lIns="0" tIns="0" rIns="0" bIns="0" rtlCol="0" anchor="ctr" anchorCtr="0">
            <a:normAutofit/>
          </a:bodyPr>
          <a:lstStyle>
            <a:lvl1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7"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1837341"/>
            <a:ext cx="3235350" cy="3183307"/>
          </a:xfrm>
          <a:prstGeom prst="rect">
            <a:avLst/>
          </a:prstGeom>
        </p:spPr>
      </p:pic>
      <p:pic>
        <p:nvPicPr>
          <p:cNvPr id="2" name="图形 5"/>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7910"/>
            <a:ext cx="720090" cy="720090"/>
          </a:xfrm>
          <a:prstGeom prst="rect">
            <a:avLst/>
          </a:prstGeom>
        </p:spPr>
      </p:pic>
      <p:pic>
        <p:nvPicPr>
          <p:cNvPr id="7" name="图形 3"/>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11"/>
            </p:custDataLst>
          </p:nvPr>
        </p:nvSpPr>
        <p:spPr>
          <a:xfrm>
            <a:off x="4521871" y="3613741"/>
            <a:ext cx="6857365" cy="582930"/>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12"/>
            </p:custDataLst>
          </p:nvPr>
        </p:nvSpPr>
        <p:spPr>
          <a:xfrm>
            <a:off x="4521871" y="4261441"/>
            <a:ext cx="6857365" cy="1669926"/>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287125" y="0"/>
            <a:ext cx="904240" cy="1317625"/>
            <a:chOff x="16169" y="0"/>
            <a:chExt cx="3030" cy="4414"/>
          </a:xfrm>
        </p:grpSpPr>
        <p:sp>
          <p:nvSpPr>
            <p:cNvPr id="9" name="流程图: 接点 16"/>
            <p:cNvSpPr/>
            <p:nvPr>
              <p:custDataLst>
                <p:tags r:id="rId3"/>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10" name="流程图: 接点 10"/>
            <p:cNvSpPr/>
            <p:nvPr>
              <p:custDataLst>
                <p:tags r:id="rId4"/>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1" name="流程图: 接点 11"/>
            <p:cNvSpPr/>
            <p:nvPr>
              <p:custDataLst>
                <p:tags r:id="rId5"/>
              </p:custDataLst>
            </p:nvPr>
          </p:nvSpPr>
          <p:spPr>
            <a:xfrm>
              <a:off x="17215" y="3564"/>
              <a:ext cx="850" cy="85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p>
            <a:endParaRPr lang="zh-CN" altLang="en-US"/>
          </a:p>
        </p:txBody>
      </p:sp>
      <p:sp>
        <p:nvSpPr>
          <p:cNvPr id="7" name="灯片编号占位符 6"/>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8"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10"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7498080" y="1269742"/>
            <a:ext cx="4389120" cy="4318517"/>
          </a:xfrm>
          <a:prstGeom prst="rect">
            <a:avLst/>
          </a:prstGeom>
        </p:spPr>
      </p:pic>
      <p:pic>
        <p:nvPicPr>
          <p:cNvPr id="6" name="图形 5"/>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8"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7"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2"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1652270" y="4509067"/>
            <a:ext cx="8890064" cy="737966"/>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mn-ea"/>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1652270" y="1610965"/>
            <a:ext cx="8889429" cy="2625052"/>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8600" b="1" i="0" u="none" strike="noStrike" kern="1200" cap="none" spc="10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720090" cy="720090"/>
          </a:xfrm>
          <a:prstGeom prst="rect">
            <a:avLst/>
          </a:prstGeom>
        </p:spPr>
      </p:pic>
      <p:pic>
        <p:nvPicPr>
          <p:cNvPr id="6"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2531"/>
            <a:ext cx="720090" cy="720090"/>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1471910" y="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287125" y="0"/>
            <a:ext cx="904240" cy="1317625"/>
            <a:chOff x="16169" y="0"/>
            <a:chExt cx="3030" cy="4414"/>
          </a:xfrm>
        </p:grpSpPr>
        <p:sp>
          <p:nvSpPr>
            <p:cNvPr id="11" name="流程图: 接点 16"/>
            <p:cNvSpPr/>
            <p:nvPr>
              <p:custDataLst>
                <p:tags r:id="rId3"/>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12" name="流程图: 接点 10"/>
            <p:cNvSpPr/>
            <p:nvPr>
              <p:custDataLst>
                <p:tags r:id="rId4"/>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3" name="流程图: 接点 11"/>
            <p:cNvSpPr/>
            <p:nvPr>
              <p:custDataLst>
                <p:tags r:id="rId5"/>
              </p:custDataLst>
            </p:nvPr>
          </p:nvSpPr>
          <p:spPr>
            <a:xfrm>
              <a:off x="17215" y="3564"/>
              <a:ext cx="850" cy="85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1080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9"/>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613791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1469510" y="-10800"/>
            <a:ext cx="720090" cy="720090"/>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6137910"/>
            <a:ext cx="720090" cy="72009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438461" y="5104461"/>
            <a:ext cx="1753527" cy="1753527"/>
          </a:xfrm>
          <a:prstGeom prst="rect">
            <a:avLst/>
          </a:prstGeom>
        </p:spPr>
      </p:pic>
      <p:pic>
        <p:nvPicPr>
          <p:cNvPr id="6" name="图形 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269875" y="4445"/>
            <a:ext cx="11549380" cy="6478905"/>
            <a:chOff x="425" y="7"/>
            <a:chExt cx="18188" cy="10203"/>
          </a:xfrm>
        </p:grpSpPr>
        <p:sp>
          <p:nvSpPr>
            <p:cNvPr id="13" name="椭圆 12"/>
            <p:cNvSpPr/>
            <p:nvPr>
              <p:custDataLst>
                <p:tags r:id="rId3"/>
              </p:custDataLst>
            </p:nvPr>
          </p:nvSpPr>
          <p:spPr>
            <a:xfrm flipV="1">
              <a:off x="18161" y="9464"/>
              <a:ext cx="452" cy="452"/>
            </a:xfrm>
            <a:prstGeom prst="ellipse">
              <a:avLst/>
            </a:prstGeom>
            <a:solidFill>
              <a:schemeClr val="accent5">
                <a:alpha val="59000"/>
              </a:schemeClr>
            </a:solidFill>
            <a:ln w="31750" cap="rnd">
              <a:no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custDataLst>
                <p:tags r:id="rId4"/>
              </p:custDataLst>
            </p:nvPr>
          </p:nvSpPr>
          <p:spPr>
            <a:xfrm flipV="1">
              <a:off x="14501" y="7"/>
              <a:ext cx="2598" cy="1313"/>
            </a:xfrm>
            <a:custGeom>
              <a:avLst/>
              <a:gdLst>
                <a:gd name="connsiteX0" fmla="*/ 769 w 2839790"/>
                <a:gd name="connsiteY0" fmla="*/ 1435117 h 1435117"/>
                <a:gd name="connsiteX1" fmla="*/ 2839021 w 2839790"/>
                <a:gd name="connsiteY1" fmla="*/ 1435117 h 1435117"/>
                <a:gd name="connsiteX2" fmla="*/ 2839790 w 2839790"/>
                <a:gd name="connsiteY2" fmla="*/ 1419895 h 1435117"/>
                <a:gd name="connsiteX3" fmla="*/ 1419895 w 2839790"/>
                <a:gd name="connsiteY3" fmla="*/ 0 h 1435117"/>
                <a:gd name="connsiteX4" fmla="*/ 0 w 2839790"/>
                <a:gd name="connsiteY4" fmla="*/ 1419895 h 143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790" h="1435117">
                  <a:moveTo>
                    <a:pt x="769" y="1435117"/>
                  </a:moveTo>
                  <a:lnTo>
                    <a:pt x="2839021" y="1435117"/>
                  </a:lnTo>
                  <a:lnTo>
                    <a:pt x="2839790" y="1419895"/>
                  </a:lnTo>
                  <a:cubicBezTo>
                    <a:pt x="2839790" y="635709"/>
                    <a:pt x="2204081" y="0"/>
                    <a:pt x="1419895" y="0"/>
                  </a:cubicBezTo>
                  <a:cubicBezTo>
                    <a:pt x="635709" y="0"/>
                    <a:pt x="0" y="635709"/>
                    <a:pt x="0" y="1419895"/>
                  </a:cubicBezTo>
                  <a:close/>
                </a:path>
              </a:pathLst>
            </a:custGeom>
            <a:solidFill>
              <a:schemeClr val="accent1">
                <a:lumMod val="60000"/>
                <a:lumOff val="40000"/>
                <a:alpha val="51000"/>
              </a:schemeClr>
            </a:solidFill>
            <a:ln w="31750" cap="rnd">
              <a:no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椭圆 14"/>
            <p:cNvSpPr/>
            <p:nvPr>
              <p:custDataLst>
                <p:tags r:id="rId5"/>
              </p:custDataLst>
            </p:nvPr>
          </p:nvSpPr>
          <p:spPr>
            <a:xfrm flipV="1">
              <a:off x="17027" y="9450"/>
              <a:ext cx="760" cy="760"/>
            </a:xfrm>
            <a:prstGeom prst="ellipse">
              <a:avLst/>
            </a:prstGeom>
            <a:solidFill>
              <a:schemeClr val="accent3"/>
            </a:solidFill>
            <a:ln w="31750" cap="rnd">
              <a:no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6"/>
              </p:custDataLst>
            </p:nvPr>
          </p:nvSpPr>
          <p:spPr>
            <a:xfrm flipV="1">
              <a:off x="990" y="9332"/>
              <a:ext cx="760" cy="760"/>
            </a:xfrm>
            <a:prstGeom prst="ellipse">
              <a:avLst/>
            </a:prstGeom>
            <a:solidFill>
              <a:schemeClr val="accent1"/>
            </a:solidFill>
            <a:ln w="31750" cap="rnd">
              <a:no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7"/>
              </p:custDataLst>
            </p:nvPr>
          </p:nvSpPr>
          <p:spPr>
            <a:xfrm flipV="1">
              <a:off x="1971" y="2241"/>
              <a:ext cx="760" cy="760"/>
            </a:xfrm>
            <a:prstGeom prst="ellipse">
              <a:avLst/>
            </a:prstGeom>
            <a:solidFill>
              <a:schemeClr val="accent5">
                <a:alpha val="29000"/>
              </a:schemeClr>
            </a:solidFill>
            <a:ln w="31750" cap="rnd">
              <a:no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custDataLst>
                <p:tags r:id="rId8"/>
              </p:custDataLst>
            </p:nvPr>
          </p:nvSpPr>
          <p:spPr>
            <a:xfrm flipV="1">
              <a:off x="425" y="471"/>
              <a:ext cx="1676" cy="1676"/>
            </a:xfrm>
            <a:prstGeom prst="ellipse">
              <a:avLst/>
            </a:prstGeom>
            <a:solidFill>
              <a:schemeClr val="accent6"/>
            </a:solidFill>
            <a:ln w="31750" cap="rnd">
              <a:no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287125" y="0"/>
            <a:ext cx="904240" cy="1317625"/>
            <a:chOff x="16169" y="0"/>
            <a:chExt cx="3030" cy="4414"/>
          </a:xfrm>
        </p:grpSpPr>
        <p:sp>
          <p:nvSpPr>
            <p:cNvPr id="9" name="流程图: 接点 16"/>
            <p:cNvSpPr/>
            <p:nvPr>
              <p:custDataLst>
                <p:tags r:id="rId3"/>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10" name="流程图: 接点 10"/>
            <p:cNvSpPr/>
            <p:nvPr>
              <p:custDataLst>
                <p:tags r:id="rId4"/>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1" name="流程图: 接点 11"/>
            <p:cNvSpPr/>
            <p:nvPr>
              <p:custDataLst>
                <p:tags r:id="rId5"/>
              </p:custDataLst>
            </p:nvPr>
          </p:nvSpPr>
          <p:spPr>
            <a:xfrm>
              <a:off x="17215" y="3564"/>
              <a:ext cx="850" cy="85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87125" y="0"/>
            <a:ext cx="904240" cy="1317625"/>
            <a:chOff x="16169" y="0"/>
            <a:chExt cx="3030" cy="4414"/>
          </a:xfrm>
        </p:grpSpPr>
        <p:sp>
          <p:nvSpPr>
            <p:cNvPr id="8" name="流程图: 接点 16"/>
            <p:cNvSpPr/>
            <p:nvPr>
              <p:custDataLst>
                <p:tags r:id="rId3"/>
              </p:custDataLst>
            </p:nvPr>
          </p:nvSpPr>
          <p:spPr>
            <a:xfrm>
              <a:off x="16169" y="0"/>
              <a:ext cx="3031" cy="344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31" h="3449">
                  <a:moveTo>
                    <a:pt x="457" y="0"/>
                  </a:moveTo>
                  <a:lnTo>
                    <a:pt x="3031" y="0"/>
                  </a:lnTo>
                  <a:lnTo>
                    <a:pt x="3031" y="3250"/>
                  </a:lnTo>
                  <a:lnTo>
                    <a:pt x="3008" y="3261"/>
                  </a:lnTo>
                  <a:cubicBezTo>
                    <a:pt x="2740" y="3382"/>
                    <a:pt x="2444" y="3449"/>
                    <a:pt x="2131" y="3449"/>
                  </a:cubicBezTo>
                  <a:cubicBezTo>
                    <a:pt x="954" y="3449"/>
                    <a:pt x="0" y="2495"/>
                    <a:pt x="0" y="1318"/>
                  </a:cubicBezTo>
                  <a:cubicBezTo>
                    <a:pt x="0" y="822"/>
                    <a:pt x="170" y="365"/>
                    <a:pt x="454" y="3"/>
                  </a:cubicBezTo>
                  <a:lnTo>
                    <a:pt x="457" y="0"/>
                  </a:lnTo>
                  <a:close/>
                </a:path>
              </a:pathLst>
            </a:custGeom>
            <a:solidFill>
              <a:schemeClr val="accent1"/>
            </a:solidFill>
            <a:ln>
              <a:noFill/>
            </a:ln>
          </p:spPr>
          <p:style>
            <a:lnRef idx="2">
              <a:srgbClr val="5B9BD4">
                <a:shade val="50000"/>
              </a:srgbClr>
            </a:lnRef>
            <a:fillRef idx="1">
              <a:srgbClr val="5B9BD4"/>
            </a:fillRef>
            <a:effectRef idx="0">
              <a:srgbClr val="5B9BD4"/>
            </a:effectRef>
            <a:fontRef idx="minor">
              <a:srgbClr val="FFFFFF"/>
            </a:fontRef>
          </p:style>
          <p:txBody>
            <a:bodyPr wrap="square" rtlCol="0" anchor="ctr">
              <a:noAutofit/>
            </a:bodyPr>
            <a:lstStyle/>
            <a:p>
              <a:pPr algn="ctr"/>
              <a:endParaRPr lang="zh-CN" altLang="en-US"/>
            </a:p>
          </p:txBody>
        </p:sp>
        <p:sp>
          <p:nvSpPr>
            <p:cNvPr id="9" name="流程图: 接点 10"/>
            <p:cNvSpPr/>
            <p:nvPr>
              <p:custDataLst>
                <p:tags r:id="rId4"/>
              </p:custDataLst>
            </p:nvPr>
          </p:nvSpPr>
          <p:spPr>
            <a:xfrm>
              <a:off x="16194" y="2162"/>
              <a:ext cx="1446" cy="1446"/>
            </a:xfrm>
            <a:prstGeom prst="flowChartConnector">
              <a:avLst/>
            </a:prstGeom>
            <a:solidFill>
              <a:schemeClr val="accent3">
                <a:lumMod val="60000"/>
                <a:lumOff val="40000"/>
              </a:schemeClr>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sp>
          <p:nvSpPr>
            <p:cNvPr id="10" name="流程图: 接点 11"/>
            <p:cNvSpPr/>
            <p:nvPr>
              <p:custDataLst>
                <p:tags r:id="rId5"/>
              </p:custDataLst>
            </p:nvPr>
          </p:nvSpPr>
          <p:spPr>
            <a:xfrm>
              <a:off x="17215" y="3564"/>
              <a:ext cx="850" cy="850"/>
            </a:xfrm>
            <a:prstGeom prst="flowChartConnector">
              <a:avLst/>
            </a:prstGeom>
            <a:solidFill>
              <a:schemeClr val="accent6"/>
            </a:solidFill>
            <a:ln>
              <a:noFill/>
            </a:ln>
          </p:spPr>
          <p:style>
            <a:lnRef idx="2">
              <a:srgbClr val="5B9BD4">
                <a:shade val="50000"/>
              </a:srgbClr>
            </a:lnRef>
            <a:fillRef idx="1">
              <a:srgbClr val="5B9BD4"/>
            </a:fillRef>
            <a:effectRef idx="0">
              <a:srgbClr val="5B9BD4"/>
            </a:effectRef>
            <a:fontRef idx="minor">
              <a:srgbClr val="FFFFFF"/>
            </a:fontRef>
          </p:style>
          <p:txBody>
            <a:bodyPr rtlCol="0" anchor="ctr"/>
            <a:lstStyle/>
            <a:p>
              <a:pPr algn="ctr"/>
              <a:endParaRPr lang="zh-CN" altLang="en-US"/>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tags" Target="../tags/tag186.xml"/><Relationship Id="rId2" Type="http://schemas.openxmlformats.org/officeDocument/2006/relationships/slideLayout" Target="../slideLayouts/slideLayout2.xml"/><Relationship Id="rId19" Type="http://schemas.openxmlformats.org/officeDocument/2006/relationships/tags" Target="../tags/tag18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2" Type="http://schemas.openxmlformats.org/officeDocument/2006/relationships/theme" Target="../theme/theme2.xml"/><Relationship Id="rId21" Type="http://schemas.openxmlformats.org/officeDocument/2006/relationships/tags" Target="../tags/tag278.xml"/><Relationship Id="rId20" Type="http://schemas.openxmlformats.org/officeDocument/2006/relationships/tags" Target="../tags/tag277.xml"/><Relationship Id="rId2" Type="http://schemas.openxmlformats.org/officeDocument/2006/relationships/slideLayout" Target="../slideLayouts/slideLayout20.xml"/><Relationship Id="rId19" Type="http://schemas.openxmlformats.org/officeDocument/2006/relationships/tags" Target="../tags/tag276.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2" Type="http://schemas.openxmlformats.org/officeDocument/2006/relationships/theme" Target="../theme/theme3.xml"/><Relationship Id="rId21" Type="http://schemas.openxmlformats.org/officeDocument/2006/relationships/tags" Target="../tags/tag366.xml"/><Relationship Id="rId20" Type="http://schemas.openxmlformats.org/officeDocument/2006/relationships/tags" Target="../tags/tag365.xml"/><Relationship Id="rId2" Type="http://schemas.openxmlformats.org/officeDocument/2006/relationships/slideLayout" Target="../slideLayouts/slideLayout38.xml"/><Relationship Id="rId19" Type="http://schemas.openxmlformats.org/officeDocument/2006/relationships/tags" Target="../tags/tag364.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2.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image" Target="../media/image2.svg"/><Relationship Id="rId5" Type="http://schemas.openxmlformats.org/officeDocument/2006/relationships/image" Target="../media/image3.png"/><Relationship Id="rId4" Type="http://schemas.openxmlformats.org/officeDocument/2006/relationships/tags" Target="../tags/tag373.xml"/><Relationship Id="rId3" Type="http://schemas.openxmlformats.org/officeDocument/2006/relationships/image" Target="../media/image1.svg"/><Relationship Id="rId24" Type="http://schemas.openxmlformats.org/officeDocument/2006/relationships/notesSlide" Target="../notesSlides/notesSlide1.xml"/><Relationship Id="rId23" Type="http://schemas.openxmlformats.org/officeDocument/2006/relationships/slideLayout" Target="../slideLayouts/slideLayout43.xml"/><Relationship Id="rId22" Type="http://schemas.openxmlformats.org/officeDocument/2006/relationships/tags" Target="../tags/tag389.xml"/><Relationship Id="rId21" Type="http://schemas.openxmlformats.org/officeDocument/2006/relationships/tags" Target="../tags/tag388.xml"/><Relationship Id="rId20" Type="http://schemas.openxmlformats.org/officeDocument/2006/relationships/tags" Target="../tags/tag387.xml"/><Relationship Id="rId2" Type="http://schemas.openxmlformats.org/officeDocument/2006/relationships/image" Target="../media/image2.png"/><Relationship Id="rId19" Type="http://schemas.openxmlformats.org/officeDocument/2006/relationships/tags" Target="../tags/tag386.xml"/><Relationship Id="rId18" Type="http://schemas.openxmlformats.org/officeDocument/2006/relationships/tags" Target="../tags/tag385.xml"/><Relationship Id="rId17" Type="http://schemas.openxmlformats.org/officeDocument/2006/relationships/tags" Target="../tags/tag384.xml"/><Relationship Id="rId16" Type="http://schemas.openxmlformats.org/officeDocument/2006/relationships/tags" Target="../tags/tag383.xml"/><Relationship Id="rId15" Type="http://schemas.openxmlformats.org/officeDocument/2006/relationships/tags" Target="../tags/tag382.xml"/><Relationship Id="rId14" Type="http://schemas.openxmlformats.org/officeDocument/2006/relationships/tags" Target="../tags/tag381.xml"/><Relationship Id="rId13" Type="http://schemas.openxmlformats.org/officeDocument/2006/relationships/tags" Target="../tags/tag380.xml"/><Relationship Id="rId12" Type="http://schemas.openxmlformats.org/officeDocument/2006/relationships/tags" Target="../tags/tag379.xml"/><Relationship Id="rId11" Type="http://schemas.openxmlformats.org/officeDocument/2006/relationships/tags" Target="../tags/tag378.xml"/><Relationship Id="rId10" Type="http://schemas.openxmlformats.org/officeDocument/2006/relationships/tags" Target="../tags/tag377.xml"/><Relationship Id="rId1" Type="http://schemas.openxmlformats.org/officeDocument/2006/relationships/tags" Target="../tags/tag372.xml"/></Relationships>
</file>

<file path=ppt/slides/_rels/slide3.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tags" Target="../tags/tag393.xml"/><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392.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391.xml"/><Relationship Id="rId16" Type="http://schemas.openxmlformats.org/officeDocument/2006/relationships/slideLayout" Target="../slideLayouts/slideLayout43.xml"/><Relationship Id="rId15" Type="http://schemas.openxmlformats.org/officeDocument/2006/relationships/tags" Target="../tags/tag398.xml"/><Relationship Id="rId14" Type="http://schemas.openxmlformats.org/officeDocument/2006/relationships/image" Target="../media/image6.png"/><Relationship Id="rId13" Type="http://schemas.openxmlformats.org/officeDocument/2006/relationships/image" Target="../media/image5.png"/><Relationship Id="rId12" Type="http://schemas.openxmlformats.org/officeDocument/2006/relationships/tags" Target="../tags/tag39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tags" Target="../tags/tag390.xml"/></Relationships>
</file>

<file path=ppt/slides/_rels/slide4.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tags" Target="../tags/tag402.xml"/><Relationship Id="rId7" Type="http://schemas.openxmlformats.org/officeDocument/2006/relationships/tags" Target="../tags/tag401.xml"/><Relationship Id="rId6" Type="http://schemas.openxmlformats.org/officeDocument/2006/relationships/image" Target="../media/image2.svg"/><Relationship Id="rId5" Type="http://schemas.openxmlformats.org/officeDocument/2006/relationships/image" Target="../media/image3.png"/><Relationship Id="rId4" Type="http://schemas.openxmlformats.org/officeDocument/2006/relationships/tags" Target="../tags/tag400.xml"/><Relationship Id="rId3" Type="http://schemas.openxmlformats.org/officeDocument/2006/relationships/image" Target="../media/image1.svg"/><Relationship Id="rId2" Type="http://schemas.openxmlformats.org/officeDocument/2006/relationships/image" Target="../media/image2.png"/><Relationship Id="rId14" Type="http://schemas.openxmlformats.org/officeDocument/2006/relationships/slideLayout" Target="../slideLayouts/slideLayout43.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image" Target="../media/image8.jpeg"/><Relationship Id="rId10" Type="http://schemas.openxmlformats.org/officeDocument/2006/relationships/tags" Target="../tags/tag403.xml"/><Relationship Id="rId1" Type="http://schemas.openxmlformats.org/officeDocument/2006/relationships/tags" Target="../tags/tag399.xml"/></Relationships>
</file>

<file path=ppt/slides/_rels/slide5.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408.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407.xml"/><Relationship Id="rId13" Type="http://schemas.openxmlformats.org/officeDocument/2006/relationships/slideLayout" Target="../slideLayouts/slideLayout43.xml"/><Relationship Id="rId12" Type="http://schemas.openxmlformats.org/officeDocument/2006/relationships/tags" Target="../tags/tag412.xml"/><Relationship Id="rId11" Type="http://schemas.openxmlformats.org/officeDocument/2006/relationships/tags" Target="../tags/tag411.xml"/><Relationship Id="rId10" Type="http://schemas.openxmlformats.org/officeDocument/2006/relationships/image" Target="../media/image9.jpeg"/><Relationship Id="rId1" Type="http://schemas.openxmlformats.org/officeDocument/2006/relationships/tags" Target="../tags/tag406.xml"/></Relationships>
</file>

<file path=ppt/slides/_rels/slide6.xml.rels><?xml version="1.0" encoding="UTF-8" standalone="yes"?>
<Relationships xmlns="http://schemas.openxmlformats.org/package/2006/relationships"><Relationship Id="rId9" Type="http://schemas.openxmlformats.org/officeDocument/2006/relationships/tags" Target="../tags/tag417.xml"/><Relationship Id="rId8" Type="http://schemas.openxmlformats.org/officeDocument/2006/relationships/tags" Target="../tags/tag416.xml"/><Relationship Id="rId7" Type="http://schemas.openxmlformats.org/officeDocument/2006/relationships/image" Target="../media/image2.svg"/><Relationship Id="rId6" Type="http://schemas.openxmlformats.org/officeDocument/2006/relationships/image" Target="../media/image3.png"/><Relationship Id="rId5" Type="http://schemas.openxmlformats.org/officeDocument/2006/relationships/tags" Target="../tags/tag415.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tags" Target="../tags/tag414.xml"/><Relationship Id="rId12" Type="http://schemas.openxmlformats.org/officeDocument/2006/relationships/slideLayout" Target="../slideLayouts/slideLayout25.xml"/><Relationship Id="rId11" Type="http://schemas.openxmlformats.org/officeDocument/2006/relationships/tags" Target="../tags/tag418.xml"/><Relationship Id="rId10" Type="http://schemas.openxmlformats.org/officeDocument/2006/relationships/image" Target="../media/image10.jpeg"/><Relationship Id="rId1" Type="http://schemas.openxmlformats.org/officeDocument/2006/relationships/tags" Target="../tags/tag4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custDataLst>
              <p:tags r:id="rId1"/>
            </p:custDataLst>
          </p:nvPr>
        </p:nvSpPr>
        <p:spPr>
          <a:xfrm>
            <a:off x="2815590" y="1810385"/>
            <a:ext cx="7039610" cy="2092325"/>
          </a:xfrm>
        </p:spPr>
        <p:txBody>
          <a:bodyPr>
            <a:noAutofit/>
          </a:bodyPr>
          <a:p>
            <a:pPr marL="0" indent="0" algn="l">
              <a:lnSpc>
                <a:spcPct val="100000"/>
              </a:lnSpc>
              <a:spcBef>
                <a:spcPts val="0"/>
              </a:spcBef>
              <a:spcAft>
                <a:spcPts val="0"/>
              </a:spcAft>
              <a:buSzPct val="100000"/>
              <a:buNone/>
            </a:pPr>
            <a:r>
              <a:rPr lang="en-US" altLang="zh-CN" sz="5000" b="1" spc="34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2020年健康管理学院分工会</a:t>
            </a:r>
            <a:endParaRPr lang="en-US" altLang="zh-CN" sz="5000" b="1" spc="34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副标题 7"/>
          <p:cNvSpPr>
            <a:spLocks noGrp="1"/>
          </p:cNvSpPr>
          <p:nvPr>
            <p:ph type="subTitle" idx="1"/>
            <p:custDataLst>
              <p:tags r:id="rId2"/>
            </p:custDataLst>
          </p:nvPr>
        </p:nvSpPr>
        <p:spPr/>
        <p:txBody>
          <a:bodyPr>
            <a:normAutofit/>
          </a:bodyPr>
          <a:p>
            <a:pPr marL="0" indent="0" algn="l">
              <a:lnSpc>
                <a:spcPct val="100000"/>
              </a:lnSpc>
              <a:spcBef>
                <a:spcPts val="0"/>
              </a:spcBef>
              <a:spcAft>
                <a:spcPts val="0"/>
              </a:spcAft>
              <a:buSzPct val="100000"/>
              <a:buNone/>
            </a:pPr>
            <a:r>
              <a:rPr lang="zh-CN" altLang="en-US" sz="1600" spc="100"/>
              <a:t>、</a:t>
            </a:r>
            <a:endParaRPr lang="zh-CN" altLang="en-US" sz="1600" spc="100"/>
          </a:p>
        </p:txBody>
      </p:sp>
      <p:sp>
        <p:nvSpPr>
          <p:cNvPr id="2" name="文本占位符 1"/>
          <p:cNvSpPr>
            <a:spLocks noGrp="1"/>
          </p:cNvSpPr>
          <p:nvPr>
            <p:ph type="body" sz="quarter" idx="13"/>
            <p:custDataLst>
              <p:tags r:id="rId3"/>
            </p:custDataLst>
          </p:nvPr>
        </p:nvSpPr>
        <p:spPr/>
        <p:txBody>
          <a:bodyPr/>
          <a:p>
            <a:r>
              <a:rPr lang="zh-CN" altLang="en-US" sz="1800" b="1">
                <a:solidFill>
                  <a:schemeClr val="tx1"/>
                </a:solidFill>
              </a:rPr>
              <a:t>高海燕</a:t>
            </a:r>
            <a:endParaRPr lang="zh-CN" altLang="en-US" sz="1800" b="1">
              <a:solidFill>
                <a:schemeClr val="tx1"/>
              </a:solidFill>
            </a:endParaRPr>
          </a:p>
        </p:txBody>
      </p:sp>
      <p:sp>
        <p:nvSpPr>
          <p:cNvPr id="3" name="文本占位符 2"/>
          <p:cNvSpPr>
            <a:spLocks noGrp="1"/>
          </p:cNvSpPr>
          <p:nvPr>
            <p:custDataLst>
              <p:tags r:id="rId4"/>
            </p:custDataLst>
          </p:nvPr>
        </p:nvSpPr>
        <p:spPr>
          <a:xfrm>
            <a:off x="5211926" y="5200440"/>
            <a:ext cx="2184400" cy="449262"/>
          </a:xfrm>
          <a:prstGeom prst="rect">
            <a:avLst/>
          </a:prstGeom>
        </p:spPr>
        <p:txBody>
          <a:bodyPr vert="horz" lIns="90000" tIns="46800" rIns="90000" bIns="46800" rtlCol="0">
            <a:normAutofit/>
          </a:bodyPr>
          <a:lstStyle>
            <a:lvl1pPr marL="0" indent="0" algn="l"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a:solidFill>
                  <a:schemeClr val="tx1"/>
                </a:solidFill>
                <a:latin typeface="微软雅黑" panose="020B0503020204020204" pitchFamily="34" charset="-122"/>
                <a:cs typeface="微软雅黑" panose="020B0503020204020204" pitchFamily="34" charset="-122"/>
              </a:rPr>
              <a:t>2021</a:t>
            </a:r>
            <a:r>
              <a:rPr lang="zh-CN" altLang="en-US" sz="1800" b="1">
                <a:solidFill>
                  <a:schemeClr val="tx1"/>
                </a:solidFill>
                <a:latin typeface="微软雅黑" panose="020B0503020204020204" pitchFamily="34" charset="-122"/>
                <a:cs typeface="微软雅黑" panose="020B0503020204020204" pitchFamily="34" charset="-122"/>
              </a:rPr>
              <a:t>年</a:t>
            </a:r>
            <a:r>
              <a:rPr lang="en-US" altLang="zh-CN" sz="1800" b="1">
                <a:solidFill>
                  <a:schemeClr val="tx1"/>
                </a:solidFill>
                <a:latin typeface="微软雅黑" panose="020B0503020204020204" pitchFamily="34" charset="-122"/>
                <a:cs typeface="微软雅黑" panose="020B0503020204020204" pitchFamily="34" charset="-122"/>
              </a:rPr>
              <a:t>1</a:t>
            </a:r>
            <a:r>
              <a:rPr lang="zh-CN" altLang="en-US" sz="1800" b="1">
                <a:solidFill>
                  <a:schemeClr val="tx1"/>
                </a:solidFill>
                <a:latin typeface="微软雅黑" panose="020B0503020204020204" pitchFamily="34" charset="-122"/>
                <a:cs typeface="微软雅黑" panose="020B0503020204020204" pitchFamily="34" charset="-122"/>
              </a:rPr>
              <a:t>月</a:t>
            </a:r>
            <a:endParaRPr lang="zh-CN" altLang="en-US" sz="1800" b="1">
              <a:solidFill>
                <a:schemeClr val="tx1"/>
              </a:solidFill>
              <a:latin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图形 5"/>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0" y="6137910"/>
            <a:ext cx="720090" cy="720090"/>
          </a:xfrm>
          <a:prstGeom prst="rect">
            <a:avLst/>
          </a:prstGeom>
        </p:spPr>
      </p:pic>
      <p:pic>
        <p:nvPicPr>
          <p:cNvPr id="11" name="图形 3"/>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471910" y="6132531"/>
            <a:ext cx="720090" cy="720090"/>
          </a:xfrm>
          <a:prstGeom prst="rect">
            <a:avLst/>
          </a:prstGeom>
        </p:spPr>
      </p:pic>
      <p:sp>
        <p:nvSpPr>
          <p:cNvPr id="79" name="稻壳儿春秋广告/盗版必究s"/>
          <p:cNvSpPr>
            <a:spLocks noChangeArrowheads="1"/>
          </p:cNvSpPr>
          <p:nvPr>
            <p:custDataLst>
              <p:tags r:id="rId7"/>
            </p:custDataLst>
          </p:nvPr>
        </p:nvSpPr>
        <p:spPr bwMode="auto">
          <a:xfrm>
            <a:off x="4178300" y="2098696"/>
            <a:ext cx="694055" cy="694055"/>
          </a:xfrm>
          <a:prstGeom prst="roundRect">
            <a:avLst/>
          </a:prstGeom>
          <a:gradFill>
            <a:gsLst>
              <a:gs pos="0">
                <a:srgbClr val="AE4D4D"/>
              </a:gs>
              <a:gs pos="100000">
                <a:srgbClr val="4CAD7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marL="0" algn="ctr" fontAlgn="auto">
              <a:lnSpc>
                <a:spcPct val="100000"/>
              </a:lnSpc>
              <a:spcBef>
                <a:spcPts val="0"/>
              </a:spcBef>
              <a:spcAft>
                <a:spcPts val="800"/>
              </a:spcAft>
            </a:pPr>
            <a:r>
              <a:rPr lang="en-US" altLang="zh-CN" sz="2600" b="1" spc="180" dirty="0">
                <a:solidFill>
                  <a:schemeClr val="lt1"/>
                </a:solidFill>
                <a:uFillTx/>
                <a:latin typeface="微软雅黑" panose="020B0503020204020204" pitchFamily="34" charset="-122"/>
                <a:ea typeface="微软雅黑" panose="020B0503020204020204" pitchFamily="34" charset="-122"/>
                <a:sym typeface="Arial" panose="020B0604020202020204" pitchFamily="34" charset="0"/>
              </a:rPr>
              <a:t>01</a:t>
            </a:r>
            <a:endParaRPr lang="en-US" altLang="zh-CN" sz="2600" b="1" spc="180" dirty="0">
              <a:solidFill>
                <a:schemeClr val="lt1"/>
              </a:solidFill>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稻壳儿春秋广告/盗版必究"/>
          <p:cNvSpPr txBox="1"/>
          <p:nvPr>
            <p:custDataLst>
              <p:tags r:id="rId8"/>
            </p:custDataLst>
          </p:nvPr>
        </p:nvSpPr>
        <p:spPr>
          <a:xfrm>
            <a:off x="5070475" y="2243476"/>
            <a:ext cx="2545715" cy="438785"/>
          </a:xfrm>
          <a:prstGeom prst="rect">
            <a:avLst/>
          </a:prstGeom>
          <a:noFill/>
          <a:effectLst/>
        </p:spPr>
        <p:txBody>
          <a:bodyPr wrap="square" rtlCol="0" anchor="ctr" anchorCtr="0">
            <a:normAutofit/>
          </a:bodyPr>
          <a:p>
            <a:pPr marL="0" lvl="0" indent="0" algn="l" fontAlgn="auto">
              <a:lnSpc>
                <a:spcPct val="100000"/>
              </a:lnSpc>
              <a:spcBef>
                <a:spcPts val="0"/>
              </a:spcBef>
              <a:spcAft>
                <a:spcPts val="800"/>
              </a:spcAft>
              <a:buSzPct val="100000"/>
              <a:buNone/>
            </a:pPr>
            <a:r>
              <a:rPr lang="en-US" altLang="zh-CN" sz="2000" b="1" spc="120">
                <a:solidFill>
                  <a:schemeClr val="tx1"/>
                </a:solidFill>
                <a:latin typeface="微软雅黑" panose="020B0503020204020204" pitchFamily="34" charset="-122"/>
                <a:ea typeface="微软雅黑" panose="020B0503020204020204" pitchFamily="34" charset="-122"/>
              </a:rPr>
              <a:t>成立</a:t>
            </a:r>
            <a:endParaRPr lang="en-US" altLang="zh-CN" sz="2000" b="1" spc="120">
              <a:solidFill>
                <a:schemeClr val="tx1"/>
              </a:solidFill>
              <a:latin typeface="微软雅黑" panose="020B0503020204020204" pitchFamily="34" charset="-122"/>
              <a:ea typeface="微软雅黑" panose="020B0503020204020204" pitchFamily="34" charset="-122"/>
            </a:endParaRPr>
          </a:p>
        </p:txBody>
      </p:sp>
      <p:sp>
        <p:nvSpPr>
          <p:cNvPr id="84" name="稻壳儿春秋广告/盗版必究"/>
          <p:cNvSpPr>
            <a:spLocks noChangeArrowheads="1"/>
          </p:cNvSpPr>
          <p:nvPr>
            <p:custDataLst>
              <p:tags r:id="rId9"/>
            </p:custDataLst>
          </p:nvPr>
        </p:nvSpPr>
        <p:spPr bwMode="auto">
          <a:xfrm>
            <a:off x="4178300" y="3861671"/>
            <a:ext cx="694055" cy="694055"/>
          </a:xfrm>
          <a:prstGeom prst="roundRect">
            <a:avLst/>
          </a:prstGeom>
          <a:gradFill>
            <a:gsLst>
              <a:gs pos="0">
                <a:srgbClr val="AE4D4D"/>
              </a:gs>
              <a:gs pos="100000">
                <a:srgbClr val="4CAD7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marL="0" algn="ctr" fontAlgn="auto">
              <a:lnSpc>
                <a:spcPct val="100000"/>
              </a:lnSpc>
              <a:spcBef>
                <a:spcPts val="0"/>
              </a:spcBef>
              <a:spcAft>
                <a:spcPts val="800"/>
              </a:spcAft>
            </a:pPr>
            <a:r>
              <a:rPr lang="en-US" altLang="zh-CN" sz="2600" b="1" spc="180" dirty="0">
                <a:solidFill>
                  <a:schemeClr val="lt1"/>
                </a:solidFill>
                <a:uFillTx/>
                <a:latin typeface="微软雅黑" panose="020B0503020204020204" pitchFamily="34" charset="-122"/>
                <a:ea typeface="微软雅黑" panose="020B0503020204020204" pitchFamily="34" charset="-122"/>
                <a:sym typeface="Arial" panose="020B0604020202020204" pitchFamily="34" charset="0"/>
              </a:rPr>
              <a:t>03</a:t>
            </a:r>
            <a:endParaRPr lang="en-US" altLang="zh-CN" sz="2600" b="1" spc="180" dirty="0">
              <a:solidFill>
                <a:schemeClr val="lt1"/>
              </a:solidFill>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稻壳儿春秋广告/盗版必究"/>
          <p:cNvSpPr txBox="1"/>
          <p:nvPr>
            <p:custDataLst>
              <p:tags r:id="rId10"/>
            </p:custDataLst>
          </p:nvPr>
        </p:nvSpPr>
        <p:spPr>
          <a:xfrm>
            <a:off x="5070475" y="3989306"/>
            <a:ext cx="2545715" cy="438785"/>
          </a:xfrm>
          <a:prstGeom prst="rect">
            <a:avLst/>
          </a:prstGeom>
          <a:noFill/>
          <a:effectLst/>
        </p:spPr>
        <p:txBody>
          <a:bodyPr wrap="square" rtlCol="0" anchor="ctr" anchorCtr="0">
            <a:normAutofit/>
          </a:bodyPr>
          <a:p>
            <a:pPr marL="0" lvl="0" indent="0" algn="l" fontAlgn="auto">
              <a:lnSpc>
                <a:spcPct val="100000"/>
              </a:lnSpc>
              <a:spcBef>
                <a:spcPts val="0"/>
              </a:spcBef>
              <a:spcAft>
                <a:spcPts val="800"/>
              </a:spcAft>
              <a:buSzPct val="100000"/>
              <a:buNone/>
            </a:pPr>
            <a:r>
              <a:rPr lang="en-US" altLang="zh-CN" sz="2000" b="1" spc="120">
                <a:solidFill>
                  <a:schemeClr val="tx1"/>
                </a:solidFill>
                <a:latin typeface="微软雅黑" panose="020B0503020204020204" pitchFamily="34" charset="-122"/>
                <a:ea typeface="微软雅黑" panose="020B0503020204020204" pitchFamily="34" charset="-122"/>
              </a:rPr>
              <a:t>重点工作</a:t>
            </a:r>
            <a:endParaRPr lang="en-US" altLang="zh-CN" sz="2000" b="1" spc="120">
              <a:solidFill>
                <a:schemeClr val="tx1"/>
              </a:solidFill>
              <a:latin typeface="微软雅黑" panose="020B0503020204020204" pitchFamily="34" charset="-122"/>
              <a:ea typeface="微软雅黑" panose="020B0503020204020204" pitchFamily="34" charset="-122"/>
            </a:endParaRPr>
          </a:p>
        </p:txBody>
      </p:sp>
      <p:sp>
        <p:nvSpPr>
          <p:cNvPr id="30" name="稻壳儿春秋广告/盗版必究"/>
          <p:cNvSpPr>
            <a:spLocks noChangeArrowheads="1"/>
          </p:cNvSpPr>
          <p:nvPr>
            <p:custDataLst>
              <p:tags r:id="rId11"/>
            </p:custDataLst>
          </p:nvPr>
        </p:nvSpPr>
        <p:spPr bwMode="auto">
          <a:xfrm>
            <a:off x="8334375" y="2098696"/>
            <a:ext cx="694055" cy="694055"/>
          </a:xfrm>
          <a:prstGeom prst="roundRect">
            <a:avLst/>
          </a:prstGeom>
          <a:gradFill>
            <a:gsLst>
              <a:gs pos="0">
                <a:srgbClr val="AE4D4D"/>
              </a:gs>
              <a:gs pos="100000">
                <a:srgbClr val="4CAD7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marL="0" algn="ctr" fontAlgn="auto">
              <a:lnSpc>
                <a:spcPct val="100000"/>
              </a:lnSpc>
              <a:spcBef>
                <a:spcPts val="0"/>
              </a:spcBef>
              <a:spcAft>
                <a:spcPts val="800"/>
              </a:spcAft>
            </a:pPr>
            <a:r>
              <a:rPr lang="en-US" altLang="zh-CN" sz="2600" b="1" spc="180" dirty="0">
                <a:solidFill>
                  <a:schemeClr val="lt1"/>
                </a:solidFill>
                <a:uFillTx/>
                <a:latin typeface="微软雅黑" panose="020B0503020204020204" pitchFamily="34" charset="-122"/>
                <a:ea typeface="微软雅黑" panose="020B0503020204020204" pitchFamily="34" charset="-122"/>
                <a:sym typeface="Arial" panose="020B0604020202020204" pitchFamily="34" charset="0"/>
              </a:rPr>
              <a:t>02</a:t>
            </a:r>
            <a:endParaRPr lang="en-US" altLang="zh-CN" sz="2600" b="1" spc="180" dirty="0">
              <a:solidFill>
                <a:schemeClr val="lt1"/>
              </a:solidFill>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稻壳儿春秋广告/盗版必究"/>
          <p:cNvSpPr txBox="1"/>
          <p:nvPr>
            <p:custDataLst>
              <p:tags r:id="rId12"/>
            </p:custDataLst>
          </p:nvPr>
        </p:nvSpPr>
        <p:spPr>
          <a:xfrm>
            <a:off x="9227185" y="2226331"/>
            <a:ext cx="2545715" cy="438785"/>
          </a:xfrm>
          <a:prstGeom prst="rect">
            <a:avLst/>
          </a:prstGeom>
          <a:noFill/>
          <a:effectLst/>
        </p:spPr>
        <p:txBody>
          <a:bodyPr wrap="square" rtlCol="0" anchor="ctr" anchorCtr="0">
            <a:normAutofit/>
          </a:bodyPr>
          <a:p>
            <a:pPr marL="0" lvl="0" indent="0" algn="l" fontAlgn="auto">
              <a:lnSpc>
                <a:spcPct val="100000"/>
              </a:lnSpc>
              <a:spcBef>
                <a:spcPts val="0"/>
              </a:spcBef>
              <a:spcAft>
                <a:spcPts val="800"/>
              </a:spcAft>
              <a:buSzPct val="100000"/>
              <a:buNone/>
            </a:pPr>
            <a:r>
              <a:rPr lang="en-US" altLang="zh-CN" sz="2000" b="1" spc="120">
                <a:solidFill>
                  <a:schemeClr val="tx1"/>
                </a:solidFill>
                <a:latin typeface="微软雅黑" panose="020B0503020204020204" pitchFamily="34" charset="-122"/>
                <a:ea typeface="微软雅黑" panose="020B0503020204020204" pitchFamily="34" charset="-122"/>
              </a:rPr>
              <a:t>常规工作</a:t>
            </a:r>
            <a:endParaRPr lang="en-US" altLang="zh-CN" sz="2000" b="1" spc="120">
              <a:solidFill>
                <a:schemeClr val="tx1"/>
              </a:solidFill>
              <a:latin typeface="微软雅黑" panose="020B0503020204020204" pitchFamily="34" charset="-122"/>
              <a:ea typeface="微软雅黑" panose="020B0503020204020204" pitchFamily="34" charset="-122"/>
            </a:endParaRPr>
          </a:p>
        </p:txBody>
      </p:sp>
      <p:sp>
        <p:nvSpPr>
          <p:cNvPr id="33" name="稻壳儿春秋广告/盗版必究"/>
          <p:cNvSpPr>
            <a:spLocks noChangeArrowheads="1"/>
          </p:cNvSpPr>
          <p:nvPr>
            <p:custDataLst>
              <p:tags r:id="rId13"/>
            </p:custDataLst>
          </p:nvPr>
        </p:nvSpPr>
        <p:spPr bwMode="auto">
          <a:xfrm>
            <a:off x="8334375" y="3861671"/>
            <a:ext cx="694055" cy="694055"/>
          </a:xfrm>
          <a:prstGeom prst="roundRect">
            <a:avLst/>
          </a:prstGeom>
          <a:gradFill>
            <a:gsLst>
              <a:gs pos="0">
                <a:srgbClr val="AE4D4D"/>
              </a:gs>
              <a:gs pos="100000">
                <a:srgbClr val="4CAD7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marL="0" algn="ctr" fontAlgn="auto">
              <a:lnSpc>
                <a:spcPct val="100000"/>
              </a:lnSpc>
              <a:spcBef>
                <a:spcPts val="0"/>
              </a:spcBef>
              <a:spcAft>
                <a:spcPts val="800"/>
              </a:spcAft>
            </a:pPr>
            <a:r>
              <a:rPr lang="en-US" altLang="zh-CN" sz="2600" b="1" spc="180" dirty="0">
                <a:solidFill>
                  <a:schemeClr val="lt1"/>
                </a:solidFill>
                <a:uFillTx/>
                <a:latin typeface="微软雅黑" panose="020B0503020204020204" pitchFamily="34" charset="-122"/>
                <a:ea typeface="微软雅黑" panose="020B0503020204020204" pitchFamily="34" charset="-122"/>
                <a:sym typeface="Arial" panose="020B0604020202020204" pitchFamily="34" charset="0"/>
              </a:rPr>
              <a:t>04</a:t>
            </a:r>
            <a:endParaRPr lang="en-US" altLang="zh-CN" sz="2600" b="1" spc="180" dirty="0">
              <a:solidFill>
                <a:schemeClr val="lt1"/>
              </a:solidFill>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稻壳儿春秋广告/盗版必究"/>
          <p:cNvSpPr txBox="1"/>
          <p:nvPr>
            <p:custDataLst>
              <p:tags r:id="rId14"/>
            </p:custDataLst>
          </p:nvPr>
        </p:nvSpPr>
        <p:spPr>
          <a:xfrm>
            <a:off x="9227185" y="3989306"/>
            <a:ext cx="2545715" cy="438785"/>
          </a:xfrm>
          <a:prstGeom prst="rect">
            <a:avLst/>
          </a:prstGeom>
          <a:noFill/>
          <a:effectLst/>
        </p:spPr>
        <p:txBody>
          <a:bodyPr wrap="square" rtlCol="0" anchor="ctr" anchorCtr="0">
            <a:normAutofit/>
          </a:bodyPr>
          <a:p>
            <a:pPr marL="0" lvl="0" indent="0" algn="l" fontAlgn="auto">
              <a:lnSpc>
                <a:spcPct val="100000"/>
              </a:lnSpc>
              <a:spcBef>
                <a:spcPts val="0"/>
              </a:spcBef>
              <a:spcAft>
                <a:spcPts val="800"/>
              </a:spcAft>
              <a:buSzPct val="100000"/>
              <a:buNone/>
            </a:pPr>
            <a:r>
              <a:rPr lang="en-US" altLang="zh-CN" sz="2000" b="1" spc="120">
                <a:solidFill>
                  <a:schemeClr val="tx1"/>
                </a:solidFill>
                <a:latin typeface="微软雅黑" panose="020B0503020204020204" pitchFamily="34" charset="-122"/>
                <a:ea typeface="微软雅黑" panose="020B0503020204020204" pitchFamily="34" charset="-122"/>
              </a:rPr>
              <a:t>不足</a:t>
            </a:r>
            <a:endParaRPr lang="en-US" altLang="zh-CN" sz="2000" b="1" spc="12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15"/>
            </p:custDataLst>
          </p:nvPr>
        </p:nvSpPr>
        <p:spPr>
          <a:xfrm>
            <a:off x="1274278" y="2682073"/>
            <a:ext cx="1696620" cy="1147755"/>
          </a:xfrm>
          <a:prstGeom prst="rect">
            <a:avLst/>
          </a:prstGeom>
          <a:noFill/>
        </p:spPr>
        <p:txBody>
          <a:bodyPr wrap="square" rtlCol="0" anchor="ctr">
            <a:normAutofit/>
          </a:bodyPr>
          <a:p>
            <a:pPr marL="0" algn="ctr" fontAlgn="auto">
              <a:lnSpc>
                <a:spcPct val="100000"/>
              </a:lnSpc>
              <a:spcBef>
                <a:spcPts val="0"/>
              </a:spcBef>
              <a:spcAft>
                <a:spcPts val="0"/>
              </a:spcAft>
            </a:pPr>
            <a:r>
              <a:rPr lang="zh-CN" altLang="en-US" sz="5200" b="1" spc="360" dirty="0">
                <a:solidFill>
                  <a:schemeClr val="accent1"/>
                </a:solidFill>
                <a:uFillTx/>
                <a:latin typeface="微软雅黑" panose="020B0503020204020204" pitchFamily="34" charset="-122"/>
                <a:ea typeface="微软雅黑" panose="020B0503020204020204" pitchFamily="34" charset="-122"/>
                <a:cs typeface="+mn-ea"/>
                <a:sym typeface="Arial" panose="020B0604020202020204" pitchFamily="34" charset="0"/>
              </a:rPr>
              <a:t>目录</a:t>
            </a:r>
            <a:endParaRPr lang="zh-CN" altLang="en-US" sz="5200" b="1" spc="360" dirty="0">
              <a:solidFill>
                <a:schemeClr val="accent1"/>
              </a:solidFill>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8" name="组合 7"/>
          <p:cNvGrpSpPr/>
          <p:nvPr>
            <p:custDataLst>
              <p:tags r:id="rId16"/>
            </p:custDataLst>
          </p:nvPr>
        </p:nvGrpSpPr>
        <p:grpSpPr>
          <a:xfrm>
            <a:off x="445770" y="1588770"/>
            <a:ext cx="3367405" cy="3367405"/>
            <a:chOff x="-6867" y="-5480"/>
            <a:chExt cx="21760" cy="21760"/>
          </a:xfrm>
        </p:grpSpPr>
        <p:sp>
          <p:nvSpPr>
            <p:cNvPr id="19" name="椭圆 18"/>
            <p:cNvSpPr/>
            <p:nvPr>
              <p:custDataLst>
                <p:tags r:id="rId17"/>
              </p:custDataLst>
            </p:nvPr>
          </p:nvSpPr>
          <p:spPr>
            <a:xfrm rot="8100000">
              <a:off x="-5472" y="-4085"/>
              <a:ext cx="18970" cy="18970"/>
            </a:xfrm>
            <a:prstGeom prst="ellipse">
              <a:avLst/>
            </a:prstGeom>
            <a:noFill/>
            <a:ln w="25400">
              <a:gradFill>
                <a:gsLst>
                  <a:gs pos="0">
                    <a:srgbClr val="AE4D4D">
                      <a:alpha val="19000"/>
                    </a:srgbClr>
                  </a:gs>
                  <a:gs pos="100000">
                    <a:srgbClr val="4CAD7C">
                      <a:alpha val="22000"/>
                    </a:srgbClr>
                  </a:gs>
                </a:gsLst>
                <a:lin ang="1026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椭圆 19"/>
            <p:cNvSpPr/>
            <p:nvPr>
              <p:custDataLst>
                <p:tags r:id="rId18"/>
              </p:custDataLst>
            </p:nvPr>
          </p:nvSpPr>
          <p:spPr>
            <a:xfrm rot="8100000">
              <a:off x="-4785" y="-3398"/>
              <a:ext cx="17596" cy="17596"/>
            </a:xfrm>
            <a:prstGeom prst="ellipse">
              <a:avLst/>
            </a:prstGeom>
            <a:noFill/>
            <a:ln w="25400">
              <a:gradFill>
                <a:gsLst>
                  <a:gs pos="0">
                    <a:srgbClr val="AE4D4D">
                      <a:alpha val="19000"/>
                    </a:srgbClr>
                  </a:gs>
                  <a:gs pos="100000">
                    <a:srgbClr val="4CAD7C">
                      <a:alpha val="22000"/>
                    </a:srgbClr>
                  </a:gs>
                </a:gsLst>
                <a:lin ang="1026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椭圆 20"/>
            <p:cNvSpPr/>
            <p:nvPr>
              <p:custDataLst>
                <p:tags r:id="rId19"/>
              </p:custDataLst>
            </p:nvPr>
          </p:nvSpPr>
          <p:spPr>
            <a:xfrm rot="8100000">
              <a:off x="-4112" y="-2725"/>
              <a:ext cx="16250" cy="16250"/>
            </a:xfrm>
            <a:prstGeom prst="ellipse">
              <a:avLst/>
            </a:prstGeom>
            <a:noFill/>
            <a:ln w="25400">
              <a:gradFill>
                <a:gsLst>
                  <a:gs pos="0">
                    <a:srgbClr val="AE4D4D">
                      <a:alpha val="19000"/>
                    </a:srgbClr>
                  </a:gs>
                  <a:gs pos="100000">
                    <a:srgbClr val="4CAD7C">
                      <a:alpha val="22000"/>
                    </a:srgbClr>
                  </a:gs>
                </a:gsLst>
                <a:lin ang="1026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椭圆 21"/>
            <p:cNvSpPr/>
            <p:nvPr>
              <p:custDataLst>
                <p:tags r:id="rId20"/>
              </p:custDataLst>
            </p:nvPr>
          </p:nvSpPr>
          <p:spPr>
            <a:xfrm rot="8100000">
              <a:off x="-6178" y="-4791"/>
              <a:ext cx="20382" cy="20382"/>
            </a:xfrm>
            <a:prstGeom prst="ellipse">
              <a:avLst/>
            </a:prstGeom>
            <a:noFill/>
            <a:ln w="25400">
              <a:gradFill>
                <a:gsLst>
                  <a:gs pos="0">
                    <a:srgbClr val="AE4D4D">
                      <a:alpha val="19000"/>
                    </a:srgbClr>
                  </a:gs>
                  <a:gs pos="100000">
                    <a:srgbClr val="4CAD7C">
                      <a:alpha val="22000"/>
                    </a:srgbClr>
                  </a:gs>
                </a:gsLst>
                <a:lin ang="1026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椭圆 23"/>
            <p:cNvSpPr/>
            <p:nvPr>
              <p:custDataLst>
                <p:tags r:id="rId21"/>
              </p:custDataLst>
            </p:nvPr>
          </p:nvSpPr>
          <p:spPr>
            <a:xfrm rot="8100000">
              <a:off x="-6867" y="-5480"/>
              <a:ext cx="21760" cy="21760"/>
            </a:xfrm>
            <a:prstGeom prst="ellipse">
              <a:avLst/>
            </a:prstGeom>
            <a:noFill/>
            <a:ln w="25400">
              <a:gradFill>
                <a:gsLst>
                  <a:gs pos="0">
                    <a:srgbClr val="AE4D4D">
                      <a:alpha val="19000"/>
                    </a:srgbClr>
                  </a:gs>
                  <a:gs pos="100000">
                    <a:srgbClr val="4CAD7C">
                      <a:alpha val="22000"/>
                    </a:srgbClr>
                  </a:gs>
                </a:gsLst>
                <a:lin ang="1026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2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3" name="矩形 12"/>
          <p:cNvSpPr/>
          <p:nvPr>
            <p:custDataLst>
              <p:tags r:id="rId1"/>
            </p:custDataLst>
          </p:nvPr>
        </p:nvSpPr>
        <p:spPr>
          <a:xfrm>
            <a:off x="0" y="0"/>
            <a:ext cx="12192000" cy="113672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12"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1469510" y="-10800"/>
            <a:ext cx="720090" cy="720090"/>
          </a:xfrm>
          <a:prstGeom prst="rect">
            <a:avLst/>
          </a:prstGeom>
        </p:spPr>
      </p:pic>
      <p:pic>
        <p:nvPicPr>
          <p:cNvPr id="9"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0" y="6137910"/>
            <a:ext cx="720090" cy="720090"/>
          </a:xfrm>
          <a:prstGeom prst="rect">
            <a:avLst/>
          </a:prstGeom>
        </p:spPr>
      </p:pic>
      <p:sp>
        <p:nvSpPr>
          <p:cNvPr id="3" name="矩形 3"/>
          <p:cNvSpPr/>
          <p:nvPr>
            <p:custDataLst>
              <p:tags r:id="rId8"/>
            </p:custDataLst>
          </p:nvPr>
        </p:nvSpPr>
        <p:spPr>
          <a:xfrm>
            <a:off x="800059" y="1819275"/>
            <a:ext cx="6705643" cy="4267234"/>
          </a:xfrm>
          <a:prstGeom prst="rect">
            <a:avLst/>
          </a:prstGeom>
          <a:solidFill>
            <a:schemeClr val="lt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latin typeface="微软雅黑" panose="020B0503020204020204" pitchFamily="34" charset="-122"/>
              <a:ea typeface="微软雅黑" panose="020B0503020204020204" pitchFamily="34" charset="-122"/>
            </a:endParaRPr>
          </a:p>
        </p:txBody>
      </p:sp>
      <p:sp>
        <p:nvSpPr>
          <p:cNvPr id="6" name="矩形 5"/>
          <p:cNvSpPr/>
          <p:nvPr>
            <p:custDataLst>
              <p:tags r:id="rId9"/>
            </p:custDataLst>
          </p:nvPr>
        </p:nvSpPr>
        <p:spPr>
          <a:xfrm>
            <a:off x="8115310" y="1819290"/>
            <a:ext cx="3048035" cy="4267234"/>
          </a:xfrm>
          <a:prstGeom prst="rect">
            <a:avLst/>
          </a:prstGeom>
          <a:solidFill>
            <a:schemeClr val="lt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10"/>
            </p:custDataLst>
          </p:nvPr>
        </p:nvSpPr>
        <p:spPr>
          <a:xfrm>
            <a:off x="457155" y="199390"/>
            <a:ext cx="11277689" cy="609600"/>
          </a:xfrm>
          <a:prstGeom prst="rect">
            <a:avLst/>
          </a:prstGeom>
          <a:noFill/>
        </p:spPr>
        <p:txBody>
          <a:bodyPr wrap="square" lIns="63500" tIns="25400" rIns="63500" bIns="25400" rtlCol="0" anchor="ctr" anchorCtr="0">
            <a:noAutofit/>
          </a:bodyPr>
          <a:p>
            <a:pPr marL="0" algn="ctr">
              <a:lnSpc>
                <a:spcPct val="100000"/>
              </a:lnSpc>
              <a:spcBef>
                <a:spcPts val="0"/>
              </a:spcBef>
              <a:spcAft>
                <a:spcPts val="0"/>
              </a:spcAft>
            </a:pPr>
            <a:r>
              <a:rPr lang="en-US" sz="4000" b="1" spc="140">
                <a:ln w="3175">
                  <a:noFill/>
                  <a:prstDash val="dash"/>
                </a:ln>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sz="4000" b="1" spc="140">
                <a:ln w="3175">
                  <a:noFill/>
                  <a:prstDash val="dash"/>
                </a:ln>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成立分工会</a:t>
            </a:r>
            <a:endParaRPr lang="zh-CN" altLang="zh-CN" sz="4000" b="1" spc="140" dirty="0">
              <a:ln w="3175">
                <a:noFill/>
                <a:prstDash val="dash"/>
              </a:ln>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Title 6"/>
          <p:cNvSpPr txBox="1"/>
          <p:nvPr>
            <p:custDataLst>
              <p:tags r:id="rId11"/>
            </p:custDataLst>
          </p:nvPr>
        </p:nvSpPr>
        <p:spPr>
          <a:xfrm>
            <a:off x="946785" y="2124075"/>
            <a:ext cx="6393815" cy="3657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4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健康管理学院于2020年10月12日经校工会委员会审议同意成立分工会，高海燕担任健康管理学院分工会主席，杨洋、李倩文为健康管理学院分工会委员。</a:t>
            </a:r>
            <a:endParaRPr sz="2200" spc="14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fontAlgn="auto">
              <a:lnSpc>
                <a:spcPct val="120000"/>
              </a:lnSpc>
              <a:spcBef>
                <a:spcPts val="0"/>
              </a:spcBef>
              <a:spcAft>
                <a:spcPts val="800"/>
              </a:spcAft>
              <a:buSzPct val="100000"/>
              <a:buNone/>
            </a:pPr>
            <a:r>
              <a:rPr sz="2200" spc="14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在学院党总支的领导下围绕中心，服务大局，切实履行和维护教职工的合法权益和职责，全心全意为教职工服务，围绕中心、突出维护、发挥作用，认真完成校工会和本院工作。</a:t>
            </a:r>
            <a:endParaRPr sz="2200" spc="14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preferRelativeResize="0">
            <a:picLocks noChangeAspect="1"/>
          </p:cNvPicPr>
          <p:nvPr>
            <p:custDataLst>
              <p:tags r:id="rId12"/>
            </p:custDataLst>
          </p:nvPr>
        </p:nvPicPr>
        <p:blipFill rotWithShape="1">
          <a:blip r:embed="rId13"/>
          <a:srcRect l="-1511" r="-1511"/>
          <a:stretch>
            <a:fillRect/>
          </a:stretch>
        </p:blipFill>
        <p:spPr>
          <a:xfrm>
            <a:off x="8305813" y="2124092"/>
            <a:ext cx="2667025" cy="3657625"/>
          </a:xfrm>
          <a:custGeom>
            <a:avLst/>
            <a:gdLst/>
            <a:ahLst/>
            <a:cxnLst>
              <a:cxn ang="3">
                <a:pos x="hc" y="t"/>
              </a:cxn>
              <a:cxn ang="cd2">
                <a:pos x="l" y="vc"/>
              </a:cxn>
              <a:cxn ang="cd4">
                <a:pos x="hc" y="b"/>
              </a:cxn>
              <a:cxn ang="0">
                <a:pos x="r" y="vc"/>
              </a:cxn>
            </a:cxnLst>
            <a:rect l="l" t="t" r="r" b="b"/>
            <a:pathLst>
              <a:path w="6720" h="5760">
                <a:moveTo>
                  <a:pt x="0" y="0"/>
                </a:moveTo>
                <a:lnTo>
                  <a:pt x="6720" y="0"/>
                </a:lnTo>
                <a:lnTo>
                  <a:pt x="6720" y="5760"/>
                </a:lnTo>
                <a:lnTo>
                  <a:pt x="0" y="5760"/>
                </a:lnTo>
                <a:lnTo>
                  <a:pt x="0" y="0"/>
                </a:lnTo>
                <a:close/>
              </a:path>
            </a:pathLst>
          </a:custGeom>
          <a:blipFill rotWithShape="1">
            <a:blip r:embed="rId14"/>
            <a:stretch>
              <a:fillRect/>
            </a:stretch>
          </a:blipFill>
        </p:spPr>
      </p:pic>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形 5"/>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0" y="6137910"/>
            <a:ext cx="720090" cy="720090"/>
          </a:xfrm>
          <a:prstGeom prst="rect">
            <a:avLst/>
          </a:prstGeom>
        </p:spPr>
      </p:pic>
      <p:pic>
        <p:nvPicPr>
          <p:cNvPr id="2" name="图形 3"/>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471910" y="6132531"/>
            <a:ext cx="720090" cy="720090"/>
          </a:xfrm>
          <a:prstGeom prst="rect">
            <a:avLst/>
          </a:prstGeom>
        </p:spPr>
      </p:pic>
      <p:sp>
        <p:nvSpPr>
          <p:cNvPr id="6" name="文本框 5"/>
          <p:cNvSpPr txBox="1"/>
          <p:nvPr>
            <p:custDataLst>
              <p:tags r:id="rId7"/>
            </p:custDataLst>
          </p:nvPr>
        </p:nvSpPr>
        <p:spPr>
          <a:xfrm>
            <a:off x="609562" y="609603"/>
            <a:ext cx="10972876" cy="762000"/>
          </a:xfrm>
          <a:prstGeom prst="rect">
            <a:avLst/>
          </a:prstGeom>
          <a:noFill/>
        </p:spPr>
        <p:txBody>
          <a:bodyPr wrap="square" lIns="63500" tIns="25400" rIns="63500" bIns="25400" rtlCol="0" anchor="ctr" anchorCtr="0">
            <a:normAutofit/>
          </a:bodyPr>
          <a:p>
            <a:pPr marL="0" indent="0" algn="ctr">
              <a:lnSpc>
                <a:spcPct val="100000"/>
              </a:lnSpc>
              <a:spcBef>
                <a:spcPts val="0"/>
              </a:spcBef>
              <a:spcAft>
                <a:spcPts val="0"/>
              </a:spcAft>
              <a:buSzPct val="100000"/>
              <a:buNone/>
            </a:pPr>
            <a:r>
              <a:rPr lang="en-US" altLang="zh-CN" sz="4000" b="1" spc="240" dirty="0">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rPr>
              <a:t>2.常规工作</a:t>
            </a:r>
            <a:endParaRPr lang="en-US" altLang="zh-CN" sz="4000" b="1" spc="240" dirty="0">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custDataLst>
              <p:tags r:id="rId8"/>
            </p:custDataLst>
          </p:nvPr>
        </p:nvPicPr>
        <p:blipFill rotWithShape="1">
          <a:blip r:embed="rId9"/>
          <a:srcRect t="11905" b="11905"/>
          <a:stretch>
            <a:fillRect/>
          </a:stretch>
        </p:blipFill>
        <p:spPr>
          <a:xfrm>
            <a:off x="609555" y="1676411"/>
            <a:ext cx="3733838" cy="2133613"/>
          </a:xfrm>
          <a:custGeom>
            <a:avLst/>
            <a:gdLst/>
            <a:ahLst/>
            <a:cxnLst>
              <a:cxn ang="3">
                <a:pos x="hc" y="t"/>
              </a:cxn>
              <a:cxn ang="cd2">
                <a:pos x="l" y="vc"/>
              </a:cxn>
              <a:cxn ang="cd4">
                <a:pos x="hc" y="b"/>
              </a:cxn>
              <a:cxn ang="0">
                <a:pos x="r" y="vc"/>
              </a:cxn>
            </a:cxnLst>
            <a:rect l="l" t="t" r="r" b="b"/>
            <a:pathLst>
              <a:path w="8400" h="3360">
                <a:moveTo>
                  <a:pt x="0" y="0"/>
                </a:moveTo>
                <a:lnTo>
                  <a:pt x="8400" y="0"/>
                </a:lnTo>
                <a:lnTo>
                  <a:pt x="8400" y="3360"/>
                </a:lnTo>
                <a:lnTo>
                  <a:pt x="0" y="3360"/>
                </a:lnTo>
                <a:lnTo>
                  <a:pt x="0" y="0"/>
                </a:lnTo>
                <a:close/>
              </a:path>
            </a:pathLst>
          </a:custGeom>
        </p:spPr>
      </p:pic>
      <p:pic>
        <p:nvPicPr>
          <p:cNvPr id="8" name="图片 7"/>
          <p:cNvPicPr>
            <a:picLocks noChangeAspect="1"/>
          </p:cNvPicPr>
          <p:nvPr>
            <p:custDataLst>
              <p:tags r:id="rId10"/>
            </p:custDataLst>
          </p:nvPr>
        </p:nvPicPr>
        <p:blipFill rotWithShape="1">
          <a:blip r:embed="rId11"/>
          <a:srcRect t="11905" b="11905"/>
          <a:stretch>
            <a:fillRect/>
          </a:stretch>
        </p:blipFill>
        <p:spPr>
          <a:xfrm>
            <a:off x="609555" y="4114798"/>
            <a:ext cx="3733838" cy="2133600"/>
          </a:xfrm>
          <a:custGeom>
            <a:avLst/>
            <a:gdLst/>
            <a:ahLst/>
            <a:cxnLst>
              <a:cxn ang="3">
                <a:pos x="hc" y="t"/>
              </a:cxn>
              <a:cxn ang="cd2">
                <a:pos x="l" y="vc"/>
              </a:cxn>
              <a:cxn ang="cd4">
                <a:pos x="hc" y="b"/>
              </a:cxn>
              <a:cxn ang="0">
                <a:pos x="r" y="vc"/>
              </a:cxn>
            </a:cxnLst>
            <a:rect l="l" t="t" r="r" b="b"/>
            <a:pathLst>
              <a:path w="8400" h="3360">
                <a:moveTo>
                  <a:pt x="0" y="0"/>
                </a:moveTo>
                <a:lnTo>
                  <a:pt x="8400" y="0"/>
                </a:lnTo>
                <a:lnTo>
                  <a:pt x="8400" y="3360"/>
                </a:lnTo>
                <a:lnTo>
                  <a:pt x="0" y="3360"/>
                </a:lnTo>
                <a:lnTo>
                  <a:pt x="0" y="0"/>
                </a:lnTo>
                <a:close/>
              </a:path>
            </a:pathLst>
          </a:custGeom>
        </p:spPr>
      </p:pic>
      <p:sp>
        <p:nvSpPr>
          <p:cNvPr id="11" name="Title 6"/>
          <p:cNvSpPr txBox="1"/>
          <p:nvPr>
            <p:custDataLst>
              <p:tags r:id="rId12"/>
            </p:custDataLst>
          </p:nvPr>
        </p:nvSpPr>
        <p:spPr>
          <a:xfrm>
            <a:off x="4800606" y="1676398"/>
            <a:ext cx="6781838" cy="45720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mj-ea"/>
              <a:buAutoNum type="ea1JpnChsDbPeriod"/>
            </a:pPr>
            <a:r>
              <a:rPr lang="zh-CN" altLang="en-US" sz="20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认真仔细的做好会员卡、生日券、中秋慰问、年货、体检表的统计发放工作，尽可能采取“上门”服务，减少教职工多跑一趟的负担并且增加了办事效率，受到学院教职工的好评。</a:t>
            </a:r>
            <a:endParaRPr lang="zh-CN" altLang="en-US" sz="20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lvl="0" indent="-355600" algn="l" fontAlgn="ctr">
              <a:lnSpc>
                <a:spcPct val="120000"/>
              </a:lnSpc>
              <a:spcBef>
                <a:spcPts val="0"/>
              </a:spcBef>
              <a:spcAft>
                <a:spcPts val="800"/>
              </a:spcAft>
              <a:buSzPct val="100000"/>
              <a:buFont typeface="+mj-ea"/>
              <a:buAutoNum type="ea1JpnChsDbPeriod"/>
            </a:pPr>
            <a:r>
              <a:rPr lang="zh-CN" altLang="en-US" sz="20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代表学院看望四名教职工，并带去了校工会及分工会最诚挚的慰问。其中3名为住院慰问，1名为家属丧葬慰问。</a:t>
            </a:r>
            <a:endParaRPr lang="zh-CN" altLang="en-US" sz="20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lvl="0" indent="-355600" algn="l" fontAlgn="ctr">
              <a:lnSpc>
                <a:spcPct val="120000"/>
              </a:lnSpc>
              <a:spcBef>
                <a:spcPts val="0"/>
              </a:spcBef>
              <a:spcAft>
                <a:spcPts val="800"/>
              </a:spcAft>
              <a:buSzPct val="100000"/>
              <a:buFont typeface="+mj-ea"/>
              <a:buAutoNum type="ea1JpnChsDbPeriod"/>
            </a:pPr>
            <a:r>
              <a:rPr lang="zh-CN" altLang="en-US" sz="20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积极组织教师工参加工会文体活动如心理工作坊、迎新健步走、各类讲座等活动。</a:t>
            </a:r>
            <a:endParaRPr lang="zh-CN" altLang="en-US" sz="20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lvl="0" indent="-355600" algn="l" fontAlgn="ctr">
              <a:lnSpc>
                <a:spcPct val="120000"/>
              </a:lnSpc>
              <a:spcBef>
                <a:spcPts val="0"/>
              </a:spcBef>
              <a:spcAft>
                <a:spcPts val="800"/>
              </a:spcAft>
              <a:buSzPct val="100000"/>
              <a:buFont typeface="+mj-ea"/>
              <a:buAutoNum type="ea1JpnChsDbPeriod"/>
            </a:pPr>
            <a:r>
              <a:rPr lang="zh-CN" altLang="en-US" sz="20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在建桥20周年暨“重阳节”节日之际，配合校工会，组织接待护理系老同志刘素琴老师返校。</a:t>
            </a:r>
            <a:endParaRPr lang="zh-CN" altLang="en-US" sz="20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568816"/>
            <a:ext cx="12192000" cy="488976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8"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0"/>
            <a:ext cx="720090" cy="720090"/>
          </a:xfrm>
          <a:prstGeom prst="rect">
            <a:avLst/>
          </a:prstGeom>
        </p:spPr>
      </p:pic>
      <p:pic>
        <p:nvPicPr>
          <p:cNvPr id="6"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5379"/>
            <a:ext cx="720090" cy="720090"/>
          </a:xfrm>
          <a:prstGeom prst="rect">
            <a:avLst/>
          </a:prstGeom>
        </p:spPr>
      </p:pic>
      <p:sp>
        <p:nvSpPr>
          <p:cNvPr id="3" name="文本框 2"/>
          <p:cNvSpPr txBox="1"/>
          <p:nvPr>
            <p:custDataLst>
              <p:tags r:id="rId8"/>
            </p:custDataLst>
          </p:nvPr>
        </p:nvSpPr>
        <p:spPr>
          <a:xfrm>
            <a:off x="609562" y="609590"/>
            <a:ext cx="10972876" cy="762000"/>
          </a:xfrm>
          <a:prstGeom prst="rect">
            <a:avLst/>
          </a:prstGeom>
          <a:noFill/>
        </p:spPr>
        <p:txBody>
          <a:bodyPr wrap="square" lIns="63500" tIns="25400" rIns="63500" bIns="25400" rtlCol="0" anchor="ctr" anchorCtr="0">
            <a:normAutofit/>
          </a:bodyPr>
          <a:p>
            <a:pPr marL="0" indent="0" algn="ctr">
              <a:lnSpc>
                <a:spcPct val="100000"/>
              </a:lnSpc>
              <a:spcBef>
                <a:spcPts val="0"/>
              </a:spcBef>
              <a:spcAft>
                <a:spcPts val="0"/>
              </a:spcAft>
              <a:buSzPct val="100000"/>
              <a:buNone/>
            </a:pPr>
            <a:r>
              <a:rPr lang="en-US" altLang="zh-CN" sz="4000" b="1" spc="240" dirty="0">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rPr>
              <a:t>3.重点工作</a:t>
            </a:r>
            <a:endParaRPr lang="en-US" altLang="zh-CN" sz="4000" b="1" spc="240" dirty="0">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9"/>
            </p:custDataLst>
          </p:nvPr>
        </p:nvPicPr>
        <p:blipFill rotWithShape="1">
          <a:blip r:embed="rId10"/>
          <a:srcRect t="4167" b="4167"/>
          <a:stretch>
            <a:fillRect/>
          </a:stretch>
        </p:blipFill>
        <p:spPr>
          <a:xfrm>
            <a:off x="264758" y="2185020"/>
            <a:ext cx="3476040" cy="3476015"/>
          </a:xfrm>
          <a:custGeom>
            <a:avLst/>
            <a:gdLst/>
            <a:ahLst/>
            <a:cxnLst>
              <a:cxn ang="3">
                <a:pos x="hc" y="t"/>
              </a:cxn>
              <a:cxn ang="cd2">
                <a:pos x="l" y="vc"/>
              </a:cxn>
              <a:cxn ang="cd4">
                <a:pos x="hc" y="b"/>
              </a:cxn>
              <a:cxn ang="0">
                <a:pos x="r" y="vc"/>
              </a:cxn>
            </a:cxnLst>
            <a:rect l="l" t="t" r="r" b="b"/>
            <a:pathLst>
              <a:path w="10800" h="5760">
                <a:moveTo>
                  <a:pt x="0" y="0"/>
                </a:moveTo>
                <a:lnTo>
                  <a:pt x="10800" y="0"/>
                </a:lnTo>
                <a:lnTo>
                  <a:pt x="10800" y="5760"/>
                </a:lnTo>
                <a:lnTo>
                  <a:pt x="0" y="5760"/>
                </a:lnTo>
                <a:lnTo>
                  <a:pt x="0" y="0"/>
                </a:lnTo>
                <a:close/>
              </a:path>
            </a:pathLst>
          </a:custGeom>
        </p:spPr>
      </p:pic>
      <p:sp>
        <p:nvSpPr>
          <p:cNvPr id="11" name="Title 6"/>
          <p:cNvSpPr txBox="1"/>
          <p:nvPr>
            <p:custDataLst>
              <p:tags r:id="rId11"/>
            </p:custDataLst>
          </p:nvPr>
        </p:nvSpPr>
        <p:spPr>
          <a:xfrm>
            <a:off x="4132580" y="1883410"/>
            <a:ext cx="7823835" cy="436499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just" fontAlgn="ctr">
              <a:lnSpc>
                <a:spcPct val="120000"/>
              </a:lnSpc>
              <a:spcBef>
                <a:spcPts val="0"/>
              </a:spcBef>
              <a:spcAft>
                <a:spcPts val="800"/>
              </a:spcAft>
              <a:buSzPct val="100000"/>
              <a:buFont typeface="+mj-ea"/>
              <a:buAutoNum type="ea1JpnChsDbPeriod"/>
            </a:pPr>
            <a:r>
              <a:rPr lang="zh-CN" altLang="en-US" sz="18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举行健康管理学院第一届民主管理大会暨第一届工代会，并举行教工代表、工会座谈会会议，互相沟通、验证初步的提案想法，互通有无，互相督促、改进，积极听取教职工代表对校、院两级工会工作的意见和建议。</a:t>
            </a:r>
            <a:endParaRPr lang="zh-CN" altLang="en-US" sz="18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4800" lvl="0" indent="-304800" algn="just" fontAlgn="ctr">
              <a:lnSpc>
                <a:spcPct val="120000"/>
              </a:lnSpc>
              <a:spcBef>
                <a:spcPts val="0"/>
              </a:spcBef>
              <a:spcAft>
                <a:spcPts val="800"/>
              </a:spcAft>
              <a:buSzPct val="100000"/>
              <a:buFont typeface="+mj-ea"/>
              <a:buAutoNum type="ea1JpnChsDbPeriod"/>
            </a:pPr>
            <a:r>
              <a:rPr lang="zh-CN" altLang="en-US" sz="18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统计学院教职工子女入园信息，并为教职工解答相关政策及疑惑。</a:t>
            </a:r>
            <a:endParaRPr lang="zh-CN" altLang="en-US" sz="18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4800" lvl="0" indent="-304800" algn="just" fontAlgn="ctr">
              <a:lnSpc>
                <a:spcPct val="120000"/>
              </a:lnSpc>
              <a:spcBef>
                <a:spcPts val="0"/>
              </a:spcBef>
              <a:spcAft>
                <a:spcPts val="800"/>
              </a:spcAft>
              <a:buSzPct val="100000"/>
              <a:buFont typeface="+mj-ea"/>
              <a:buAutoNum type="ea1JpnChsDbPeriod"/>
            </a:pPr>
            <a:r>
              <a:rPr lang="zh-CN" altLang="en-US" sz="18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家庭困难教师排摸，利用平时工作当中对老师们生活习惯的观察，做到心中有底，不错报、不漏报。</a:t>
            </a:r>
            <a:endParaRPr lang="zh-CN" altLang="en-US" sz="18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4800" lvl="0" indent="-304800" algn="just" fontAlgn="ctr">
              <a:lnSpc>
                <a:spcPct val="120000"/>
              </a:lnSpc>
              <a:spcBef>
                <a:spcPts val="0"/>
              </a:spcBef>
              <a:spcAft>
                <a:spcPts val="800"/>
              </a:spcAft>
              <a:buSzPct val="100000"/>
              <a:buFont typeface="+mj-ea"/>
              <a:buAutoNum type="ea1JpnChsDbPeriod"/>
            </a:pPr>
            <a:r>
              <a:rPr lang="zh-CN" altLang="en-US" sz="18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组织教职工参加学校各个协会开展的活动以及校工会组织的各项沙龙。</a:t>
            </a:r>
            <a:endParaRPr lang="zh-CN" altLang="en-US" sz="18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4800" lvl="0" indent="-304800" algn="just" fontAlgn="ctr">
              <a:lnSpc>
                <a:spcPct val="120000"/>
              </a:lnSpc>
              <a:spcBef>
                <a:spcPts val="0"/>
              </a:spcBef>
              <a:spcAft>
                <a:spcPts val="800"/>
              </a:spcAft>
              <a:buSzPct val="100000"/>
              <a:buFont typeface="+mj-ea"/>
              <a:buAutoNum type="ea1JpnChsDbPeriod"/>
            </a:pPr>
            <a:r>
              <a:rPr lang="zh-CN" altLang="en-US" sz="18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协助办理新进教职工工会会员，梳理统计 2020年教职工健康体检名单，并及时提醒督促老师们及时预约体检。</a:t>
            </a:r>
            <a:endParaRPr lang="zh-CN" altLang="en-US" sz="18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1"/>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2" name="图形 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1471910" y="0"/>
            <a:ext cx="720090" cy="720090"/>
          </a:xfrm>
          <a:prstGeom prst="rect">
            <a:avLst/>
          </a:prstGeom>
        </p:spPr>
      </p:pic>
      <p:pic>
        <p:nvPicPr>
          <p:cNvPr id="6" name="图形 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0" y="6137910"/>
            <a:ext cx="720090" cy="720090"/>
          </a:xfrm>
          <a:prstGeom prst="rect">
            <a:avLst/>
          </a:prstGeom>
        </p:spPr>
      </p:pic>
      <p:sp>
        <p:nvSpPr>
          <p:cNvPr id="8" name="Title 6"/>
          <p:cNvSpPr txBox="1"/>
          <p:nvPr>
            <p:custDataLst>
              <p:tags r:id="rId8"/>
            </p:custDataLst>
          </p:nvPr>
        </p:nvSpPr>
        <p:spPr>
          <a:xfrm>
            <a:off x="608400" y="1788070"/>
            <a:ext cx="10975200" cy="4461530"/>
          </a:xfrm>
          <a:prstGeom prst="rect">
            <a:avLst/>
          </a:prstGeom>
          <a:noFill/>
          <a:ln w="3175">
            <a:noFill/>
            <a:prstDash val="sys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marR="0" lvl="0" indent="-285750" algn="just" defTabSz="914400" rtl="0" eaLnBrk="1" fontAlgn="auto" latinLnBrk="0" hangingPunct="1">
              <a:lnSpc>
                <a:spcPct val="130000"/>
              </a:lnSpc>
              <a:spcBef>
                <a:spcPts val="0"/>
              </a:spcBef>
              <a:spcAft>
                <a:spcPts val="800"/>
              </a:spcAft>
              <a:buClrTx/>
              <a:buSzTx/>
              <a:buFont typeface="Arial" panose="020B0604020202020204" pitchFamily="34" charset="0"/>
              <a:buChar char="•"/>
            </a:pPr>
            <a:r>
              <a:rPr kumimoji="0" lang="zh-CN" altLang="en-US" sz="2400" i="0" spc="50" baseline="0" noProof="0" dirty="0">
                <a:ln w="3175">
                  <a:noFill/>
                  <a:prstDash val="dash"/>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1.主动学习的意识不够、工作不够细致等不足之处 </a:t>
            </a:r>
            <a:endParaRPr kumimoji="0" lang="zh-CN" altLang="en-US" sz="2400" i="0" spc="50" baseline="0" noProof="0" dirty="0">
              <a:ln w="3175">
                <a:noFill/>
                <a:prstDash val="dash"/>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auto" latinLnBrk="0" hangingPunct="1">
              <a:lnSpc>
                <a:spcPct val="130000"/>
              </a:lnSpc>
              <a:spcBef>
                <a:spcPts val="0"/>
              </a:spcBef>
              <a:spcAft>
                <a:spcPts val="800"/>
              </a:spcAft>
              <a:buClrTx/>
              <a:buSzTx/>
              <a:buFont typeface="Arial" panose="020B0604020202020204" pitchFamily="34" charset="0"/>
              <a:buChar char="•"/>
            </a:pPr>
            <a:r>
              <a:rPr kumimoji="0" altLang="zh-CN" sz="2400" i="0" spc="50" baseline="0" noProof="0" dirty="0">
                <a:ln w="3175">
                  <a:noFill/>
                  <a:prstDash val="dash"/>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400" i="0" spc="50" baseline="0" noProof="0" dirty="0">
                <a:ln w="3175">
                  <a:noFill/>
                  <a:prstDash val="dash"/>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分工会教职工总体参与工会活动情况不乐观，鼓励让更多的会员能够参与进来，增加凝聚力。</a:t>
            </a:r>
            <a:endParaRPr kumimoji="0" lang="zh-CN" altLang="en-US" sz="2400" i="0" spc="50" baseline="0" noProof="0" dirty="0">
              <a:ln w="3175">
                <a:noFill/>
                <a:prstDash val="dash"/>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itle 6"/>
          <p:cNvSpPr txBox="1"/>
          <p:nvPr>
            <p:custDataLst>
              <p:tags r:id="rId9"/>
            </p:custDataLst>
          </p:nvPr>
        </p:nvSpPr>
        <p:spPr>
          <a:xfrm>
            <a:off x="608400" y="474840"/>
            <a:ext cx="10975200" cy="1245195"/>
          </a:xfrm>
          <a:prstGeom prst="rect">
            <a:avLst/>
          </a:prstGeom>
          <a:noFill/>
          <a:ln w="3175">
            <a:noFill/>
            <a:prstDash val="sysDash"/>
          </a:ln>
        </p:spPr>
        <p:txBody>
          <a:bodyPr wrap="square" lIns="72000" tIns="36000" rIns="72000" bIns="1080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90000"/>
              </a:lnSpc>
              <a:spcBef>
                <a:spcPct val="0"/>
              </a:spcBef>
              <a:spcAft>
                <a:spcPts val="800"/>
              </a:spcAft>
              <a:buClrTx/>
              <a:buSzTx/>
              <a:buFontTx/>
              <a:buNone/>
            </a:pPr>
            <a:r>
              <a:rPr kumimoji="0" lang="zh-CN" altLang="en-US" sz="3600" b="1" i="0" spc="300" baseline="0" noProof="0" dirty="0">
                <a:ln w="3175">
                  <a:noFill/>
                  <a:prstDash val="dash"/>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四、不足之处</a:t>
            </a:r>
            <a:endParaRPr kumimoji="0" lang="zh-CN" altLang="en-US" sz="3600" b="1" i="0" spc="300" baseline="0" noProof="0" dirty="0">
              <a:ln w="3175">
                <a:noFill/>
                <a:prstDash val="dash"/>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9c4a12f5784b13037880c43e5568262"/>
          <p:cNvPicPr>
            <a:picLocks noChangeAspect="1"/>
          </p:cNvPicPr>
          <p:nvPr/>
        </p:nvPicPr>
        <p:blipFill>
          <a:blip r:embed="rId10"/>
          <a:stretch>
            <a:fillRect/>
          </a:stretch>
        </p:blipFill>
        <p:spPr>
          <a:xfrm>
            <a:off x="2222500" y="3967480"/>
            <a:ext cx="7518400" cy="2724785"/>
          </a:xfrm>
          <a:prstGeom prst="rect">
            <a:avLst/>
          </a:prstGeom>
        </p:spPr>
      </p:pic>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p:nvPr>
            <p:ph type="body" idx="1"/>
            <p:custDataLst>
              <p:tags r:id="rId1"/>
            </p:custDataLst>
          </p:nvPr>
        </p:nvSpPr>
        <p:spPr/>
        <p:txBody>
          <a:bodyPr/>
          <a:p>
            <a:r>
              <a:rPr lang="zh-CN" altLang="en-US">
                <a:solidFill>
                  <a:schemeClr val="dk1">
                    <a:lumMod val="65000"/>
                    <a:lumOff val="35000"/>
                  </a:schemeClr>
                </a:solidFill>
              </a:rPr>
              <a:t>单击此处添加副标题内容</a:t>
            </a:r>
            <a:endParaRPr lang="zh-CN" altLang="en-US">
              <a:solidFill>
                <a:schemeClr val="dk1">
                  <a:lumMod val="65000"/>
                  <a:lumOff val="35000"/>
                </a:schemeClr>
              </a:solidFill>
            </a:endParaRPr>
          </a:p>
        </p:txBody>
      </p:sp>
      <p:sp>
        <p:nvSpPr>
          <p:cNvPr id="5" name="标题 4"/>
          <p:cNvSpPr>
            <a:spLocks noGrp="1"/>
          </p:cNvSpPr>
          <p:nvPr>
            <p:ph type="title"/>
            <p:custDataLst>
              <p:tags r:id="rId2"/>
            </p:custDataLst>
          </p:nvPr>
        </p:nvSpPr>
        <p:spPr/>
        <p:txBody>
          <a:bodyPr/>
          <a:p>
            <a:r>
              <a:rPr lang="zh-CN" altLang="en-US">
                <a:solidFill>
                  <a:schemeClr val="accent1"/>
                </a:solidFill>
              </a:rPr>
              <a:t>谢谢观看</a:t>
            </a:r>
            <a:endParaRPr lang="zh-CN" altLang="en-US">
              <a:solidFill>
                <a:schemeClr val="accent1"/>
              </a:solidFill>
            </a:endParaRPr>
          </a:p>
        </p:txBody>
      </p:sp>
    </p:spTree>
    <p:custDataLst>
      <p:tags r:id="rId3"/>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2_11**"/>
  <p:tag name="KSO_WM_TEMPLATE_CATEGORY" val="custom"/>
  <p:tag name="KSO_WM_TEMPLATE_INDEX" val="2020388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Lst>
</file>

<file path=ppt/tags/tag1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12*i*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2*i*8"/>
  <p:tag name="KSO_WM_UNIT_LAYERLEVEL" val="1"/>
  <p:tag name="KSO_WM_TAG_VERSION" val="1.0"/>
  <p:tag name="KSO_WM_BEAUTIFY_FLAG" val="#wm#"/>
</p:tagLst>
</file>

<file path=ppt/tags/tag1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12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Lst>
</file>

<file path=ppt/tags/tag12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Lst>
</file>

<file path=ppt/tags/tag12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TYPE" val="i"/>
  <p:tag name="KSO_WM_UNIT_INDEX" val="9"/>
  <p:tag name="KSO_WM_UNIT_ID" val="_13*i*9"/>
  <p:tag name="KSO_WM_UNIT_LAYERLEVEL" val="1"/>
  <p:tag name="KSO_WM_TAG_VERSION" val="1.0"/>
  <p:tag name="KSO_WM_BEAUTIFY_FLAG" val="#wm#"/>
</p:tagLst>
</file>

<file path=ppt/tags/tag12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1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Lst>
</file>

<file path=ppt/tags/tag1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Lst>
</file>

<file path=ppt/tags/tag1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6*i*4"/>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6*i*5"/>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Lst>
</file>

<file path=ppt/tags/tag1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7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Lst>
</file>

<file path=ppt/tags/tag177.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Lst>
</file>

<file path=ppt/tags/tag17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2*i*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8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8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2*i*4"/>
  <p:tag name="KSO_WM_UNIT_LAYERLEVEL" val="1"/>
  <p:tag name="KSO_WM_TAG_VERSION" val="1.0"/>
  <p:tag name="KSO_WM_BEAUTIFY_FLAG" val="#wm#"/>
</p:tagLst>
</file>

<file path=ppt/tags/tag190.xml><?xml version="1.0" encoding="utf-8"?>
<p:tagLst xmlns:p="http://schemas.openxmlformats.org/presentationml/2006/main">
  <p:tag name="KSO_WM_TEMPLATE_THUMBS_INDEX" val="1、4、5、8、11、14、17、19、20、21、22、24"/>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88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882_1*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bf"/>
  <p:tag name="KSO_WM_UNIT_DEC_AREA_ID" val="094688b3532c42718305f9d63ac82121"/>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9f76d08c459348119cf1c5cf157e5580"/>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2_1*a*1"/>
  <p:tag name="KSO_WM_TEMPLATE_CATEGORY" val="custom"/>
  <p:tag name="KSO_WM_TEMPLATE_INDEX" val="20203882"/>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UNIT_ISNUMDGMTITLE" val="0"/>
  <p:tag name="KSO_WM_UNIT_PRESET_TEXT" val="同心逐梦 不断超越"/>
  <p:tag name="KSO_WM_UNIT_BLOCK" val="0"/>
  <p:tag name="KSO_WM_UNIT_DEC_AREA_ID" val="eca69ea22220420589fee946220474ce"/>
  <p:tag name="KSO_WM_UNIT_DEFAULT_FONT" val="24;60;4"/>
  <p:tag name="KSO_WM_CHIP_GROUPID" val="5f2a1b2845e1f15ec24fe3f8"/>
  <p:tag name="KSO_WM_CHIP_XID" val="5f2a1b2845e1f15ec24fe3f9"/>
  <p:tag name="KSO_WM_CHIP_FILLAREA_FILL_RULE" val="{&quot;fill_align&quot;:&quot;cm&quot;,&quot;fill_mode&quot;:&quot;adaptive&quot;,&quot;sacle_strategy&quot;:&quot;smart&quot;}"/>
  <p:tag name="KSO_WM_ASSEMBLE_CHIP_INDEX" val="ba5f943728d7455bb3ca9d66c28153aa"/>
  <p:tag name="KSO_WM_UNIT_TEXT_FILL_FORE_SCHEMECOLOR_INDEX_BRIGHTNESS" val="0.15"/>
  <p:tag name="KSO_WM_UNIT_TEXT_FILL_FORE_SCHEMECOLOR_INDEX" val="13"/>
  <p:tag name="KSO_WM_UNIT_TEXT_FILL_TYPE" val="1"/>
  <p:tag name="KSO_WM_TEMPLATE_ASSEMBLE_XID" val="5f978b66e01a7e847d6e487a"/>
  <p:tag name="KSO_WM_TEMPLATE_ASSEMBLE_GROUPID" val="5f8961c8a61ec3b5528498be"/>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2_1*b*1"/>
  <p:tag name="KSO_WM_TEMPLATE_CATEGORY" val="custom"/>
  <p:tag name="KSO_WM_TEMPLATE_INDEX" val="20203882"/>
  <p:tag name="KSO_WM_UNIT_LAYERLEVEL" val="1"/>
  <p:tag name="KSO_WM_TAG_VERSION" val="1.0"/>
  <p:tag name="KSO_WM_BEAUTIFY_FLAG" val="#wm#"/>
  <p:tag name="KSO_WM_UNIT_ISCONTENTSTITLE" val="0"/>
  <p:tag name="KSO_WM_UNIT_NOCLEAR" val="0"/>
  <p:tag name="KSO_WM_UNIT_VALUE" val="20"/>
  <p:tag name="KSO_WM_UNIT_TYPE" val="b"/>
  <p:tag name="KSO_WM_UNIT_INDEX" val="1"/>
  <p:tag name="KSO_WM_UNIT_ISNUMDGMTITLE" val="0"/>
  <p:tag name="KSO_WM_UNIT_PRESET_TEXT" val="单击此处添加文本具体内容"/>
  <p:tag name="KSO_WM_UNIT_BLOCK" val="0"/>
  <p:tag name="KSO_WM_UNIT_DEC_AREA_ID" val="ff0d5d12beae4a8fb61e59bc3e5444ad"/>
  <p:tag name="KSO_WM_UNIT_DEFAULT_FONT" val="18;24;2"/>
  <p:tag name="KSO_WM_CHIP_GROUPID" val="5f2a1b2845e1f15ec24fe3f8"/>
  <p:tag name="KSO_WM_CHIP_XID" val="5f2a1b2845e1f15ec24fe3f9"/>
  <p:tag name="KSO_WM_CHIP_FILLAREA_FILL_RULE" val="{&quot;fill_align&quot;:&quot;cm&quot;,&quot;fill_mode&quot;:&quot;adaptive&quot;,&quot;sacle_strategy&quot;:&quot;smart&quot;}"/>
  <p:tag name="KSO_WM_ASSEMBLE_CHIP_INDEX" val="ba5f943728d7455bb3ca9d66c28153aa"/>
  <p:tag name="KSO_WM_UNIT_TEXT_FILL_FORE_SCHEMECOLOR_INDEX_BRIGHTNESS" val="0.35"/>
  <p:tag name="KSO_WM_UNIT_TEXT_FILL_FORE_SCHEMECOLOR_INDEX" val="13"/>
  <p:tag name="KSO_WM_UNIT_TEXT_FILL_TYPE" val="1"/>
  <p:tag name="KSO_WM_TEMPLATE_ASSEMBLE_XID" val="5f978b66e01a7e847d6e487a"/>
  <p:tag name="KSO_WM_TEMPLATE_ASSEMBLE_GROUPID" val="5f8961c8a61ec3b5528498be"/>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882_2*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0"/>
  <p:tag name="KSO_WM_UNIT_DEC_AREA_ID" val="cf9195daf3bf42b39b9155db4ab905a1"/>
  <p:tag name="KSO_WM_UNIT_DECORATE_INFO" val=""/>
  <p:tag name="KSO_WM_UNIT_SM_LIMIT_TYPE" val=""/>
  <p:tag name="KSO_WM_CHIP_FILLAREA_FILL_RULE" val="{&quot;fill_align&quot;:&quot;lm&quot;,&quot;fill_effect&quot;:[],&quot;fill_mode&quot;:&quot;adaptive&quot;,&quot;sacle_strategy&quot;:&quot;stretch&quot;}"/>
  <p:tag name="KSO_WM_ASSEMBLE_CHIP_INDEX" val="3588600c1a3c477c91394e619bb6e1eb"/>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00014a1044d24ab7a343d2088d857f5e"/>
  <p:tag name="KSO_WM_UNIT_DECORATE_INFO" val=""/>
  <p:tag name="KSO_WM_UNIT_SM_LIMIT_TYPE" val=""/>
  <p:tag name="KSO_WM_CHIP_FILLAREA_FILL_RULE" val="{&quot;fill_align&quot;:&quot;cm&quot;,&quot;fill_effect&quot;:[],&quot;fill_mode&quot;:&quot;full&quot;,&quot;sacle_strategy&quot;:&quot;stretch&quot;}"/>
  <p:tag name="KSO_WM_ASSEMBLE_CHIP_INDEX" val="96a4bf12c00c4f918737b25ed6475b2f"/>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54754bd194ee487fa7079e56d394898e"/>
  <p:tag name="KSO_WM_UNIT_DECORATE_INFO" val=""/>
  <p:tag name="KSO_WM_UNIT_SM_LIMIT_TYPE" val=""/>
  <p:tag name="KSO_WM_CHIP_FILLAREA_FILL_RULE" val="{&quot;fill_align&quot;:&quot;cm&quot;,&quot;fill_effect&quot;:[],&quot;fill_mode&quot;:&quot;full&quot;,&quot;sacle_strategy&quot;:&quot;stretch&quot;}"/>
  <p:tag name="KSO_WM_ASSEMBLE_CHIP_INDEX" val="f2bb9e839a5e42c09d5080ccd91b9d25"/>
</p:tagLst>
</file>

<file path=ppt/tags/tag199.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3882_1*a*1"/>
  <p:tag name="KSO_WM_TEMPLATE_CATEGORY" val="custom"/>
  <p:tag name="KSO_WM_TEMPLATE_INDEX" val="2020388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b528c956a9f44a27b87fdaea7b09376c"/>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4e387d1b338f4078bbc6bca003c15425"/>
  <p:tag name="KSO_WM_UNIT_TEXT_FILL_FORE_SCHEMECOLOR_INDEX_BRIGHTNESS" val="0.15"/>
  <p:tag name="KSO_WM_UNIT_TEXT_FILL_FORE_SCHEMECOLOR_INDEX" val="13"/>
  <p:tag name="KSO_WM_UNIT_TEXT_FILL_TYPE" val="1"/>
  <p:tag name="KSO_WM_TEMPLATE_ASSEMBLE_XID" val="5f978b66e01a7e847d6e4870"/>
  <p:tag name="KSO_WM_TEMPLATE_ASSEMBLE_GROUPID" val="5f8961c8a61ec3b5528498be"/>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2*i*5"/>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3882_1*b*1"/>
  <p:tag name="KSO_WM_TEMPLATE_CATEGORY" val="custom"/>
  <p:tag name="KSO_WM_TEMPLATE_INDEX" val="2020388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c4574e27b58943b5823c1834f7bb40c7"/>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4e387d1b338f4078bbc6bca003c15425"/>
  <p:tag name="KSO_WM_UNIT_TEXT_FILL_FORE_SCHEMECOLOR_INDEX_BRIGHTNESS" val="0.35"/>
  <p:tag name="KSO_WM_UNIT_TEXT_FILL_FORE_SCHEMECOLOR_INDEX" val="13"/>
  <p:tag name="KSO_WM_UNIT_TEXT_FILL_TYPE" val="1"/>
  <p:tag name="KSO_WM_TEMPLATE_ASSEMBLE_XID" val="5f978b66e01a7e847d6e4870"/>
  <p:tag name="KSO_WM_TEMPLATE_ASSEMBLE_GROUPID" val="5f8961c8a61ec3b5528498be"/>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882_2*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0"/>
  <p:tag name="KSO_WM_UNIT_DEC_AREA_ID" val="f4d1810ddf7048599adf880729c5bac3"/>
  <p:tag name="KSO_WM_UNIT_DECORATE_INFO" val=""/>
  <p:tag name="KSO_WM_UNIT_SM_LIMIT_TYPE" val=""/>
  <p:tag name="KSO_WM_CHIP_FILLAREA_FILL_RULE" val="{&quot;fill_align&quot;:&quot;lm&quot;,&quot;fill_effect&quot;:[],&quot;fill_mode&quot;:&quot;adaptive&quot;,&quot;sacle_strategy&quot;:&quot;stretch&quot;}"/>
  <p:tag name="KSO_WM_ASSEMBLE_CHIP_INDEX" val="8a6d5284fb6d40759e84a54aab2135eb"/>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23b299ab8eda494aa8264237fbfafe4f"/>
  <p:tag name="KSO_WM_UNIT_DECORATE_INFO" val=""/>
  <p:tag name="KSO_WM_UNIT_SM_LIMIT_TYPE" val=""/>
  <p:tag name="KSO_WM_CHIP_FILLAREA_FILL_RULE" val="{&quot;fill_align&quot;:&quot;cm&quot;,&quot;fill_effect&quot;:[],&quot;fill_mode&quot;:&quot;full&quot;,&quot;sacle_strategy&quot;:&quot;stretch&quot;}"/>
  <p:tag name="KSO_WM_ASSEMBLE_CHIP_INDEX" val="a92986786cf64f10b531dc5efd65a5b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882_1*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bf"/>
  <p:tag name="KSO_WM_UNIT_DEC_AREA_ID" val="094688b3532c42718305f9d63ac82121"/>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9f76d08c459348119cf1c5cf157e5580"/>
</p:tagLst>
</file>

<file path=ppt/tags/tag214.xml><?xml version="1.0" encoding="utf-8"?>
<p:tagLst xmlns:p="http://schemas.openxmlformats.org/presentationml/2006/main">
  <p:tag name="KSO_WM_UNIT_ISCONTENTSTITLE" val="0"/>
  <p:tag name="KSO_WM_UNIT_ISNUMDGMTITLE" val="0"/>
  <p:tag name="KSO_WM_UNIT_NOCLEAR" val="0"/>
  <p:tag name="KSO_WM_UNIT_VALUE" val="70"/>
  <p:tag name="KSO_WM_UNIT_HIGHLIGHT" val="0"/>
  <p:tag name="KSO_WM_UNIT_COMPATIBLE" val="0"/>
  <p:tag name="KSO_WM_UNIT_DIAGRAM_ISNUMVISUAL" val="0"/>
  <p:tag name="KSO_WM_UNIT_DIAGRAM_ISREFERUNIT" val="0"/>
  <p:tag name="KSO_WM_UNIT_TYPE" val="b"/>
  <p:tag name="KSO_WM_UNIT_INDEX" val="1"/>
  <p:tag name="KSO_WM_UNIT_ID" val="custom20203882_1*b*1"/>
  <p:tag name="KSO_WM_TEMPLATE_CATEGORY" val="custom"/>
  <p:tag name="KSO_WM_TEMPLATE_INDEX" val="2020388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f1903faeec44fada553aa80cfe5d8b9"/>
  <p:tag name="KSO_WM_CHIP_GROUPID" val="5ebe3a6c0ac41c4a0a5255ef"/>
  <p:tag name="KSO_WM_CHIP_XID" val="5ebe3a6c0ac41c4a0a5255f0"/>
  <p:tag name="KSO_WM_CHIP_FILLAREA_FILL_RULE" val="{&quot;fill_align&quot;:&quot;cm&quot;,&quot;fill_mode&quot;:&quot;adaptive&quot;,&quot;sacle_strategy&quot;:&quot;smart&quot;}"/>
  <p:tag name="KSO_WM_ASSEMBLE_CHIP_INDEX" val="552a73f3c5cc4f1fa837a86c351584d9"/>
  <p:tag name="KSO_WM_UNIT_TEXT_FILL_FORE_SCHEMECOLOR_INDEX_BRIGHTNESS" val="0.35"/>
  <p:tag name="KSO_WM_UNIT_TEXT_FILL_FORE_SCHEMECOLOR_INDEX" val="13"/>
  <p:tag name="KSO_WM_UNIT_TEXT_FILL_TYPE" val="1"/>
  <p:tag name="KSO_WM_TEMPLATE_ASSEMBLE_XID" val="5f978b66e01a7e847d6e48b5"/>
  <p:tag name="KSO_WM_TEMPLATE_ASSEMBLE_GROUPID" val="5f8961c8a61ec3b5528498be"/>
</p:tagLst>
</file>

<file path=ppt/tags/tag2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882_1*a*1"/>
  <p:tag name="KSO_WM_TEMPLATE_CATEGORY" val="custom"/>
  <p:tag name="KSO_WM_TEMPLATE_INDEX" val="20203882"/>
  <p:tag name="KSO_WM_UNIT_LAYERLEVEL" val="1"/>
  <p:tag name="KSO_WM_TAG_VERSION" val="1.0"/>
  <p:tag name="KSO_WM_BEAUTIFY_FLAG" val="#wm#"/>
  <p:tag name="KSO_WM_UNIT_PRESET_TEXT" val="谢谢观看"/>
  <p:tag name="KSO_WM_UNIT_DEFAULT_FONT" val="66;88;4"/>
  <p:tag name="KSO_WM_UNIT_BLOCK" val="0"/>
  <p:tag name="KSO_WM_UNIT_DEC_AREA_ID" val="c2beb431eddb41529d964c1e9a6d20b1"/>
  <p:tag name="KSO_WM_CHIP_GROUPID" val="5ebe3a6c0ac41c4a0a5255ef"/>
  <p:tag name="KSO_WM_CHIP_XID" val="5ebe3a6c0ac41c4a0a5255f0"/>
  <p:tag name="KSO_WM_CHIP_FILLAREA_FILL_RULE" val="{&quot;fill_align&quot;:&quot;cm&quot;,&quot;fill_mode&quot;:&quot;adaptive&quot;,&quot;sacle_strategy&quot;:&quot;smart&quot;}"/>
  <p:tag name="KSO_WM_ASSEMBLE_CHIP_INDEX" val="552a73f3c5cc4f1fa837a86c351584d9"/>
  <p:tag name="KSO_WM_UNIT_TEXT_FILL_FORE_SCHEMECOLOR_INDEX_BRIGHTNESS" val="0.15"/>
  <p:tag name="KSO_WM_UNIT_TEXT_FILL_FORE_SCHEMECOLOR_INDEX" val="13"/>
  <p:tag name="KSO_WM_UNIT_TEXT_FILL_TYPE" val="1"/>
  <p:tag name="KSO_WM_UNIT_VALUE" val="16"/>
  <p:tag name="KSO_WM_TEMPLATE_ASSEMBLE_XID" val="5f978b66e01a7e847d6e48b5"/>
  <p:tag name="KSO_WM_TEMPLATE_ASSEMBLE_GROUPID" val="5f8961c8a61ec3b5528498be"/>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 name="KSO_WM_SLIDE_BACKGROUND_TYPE" val="general"/>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 name="KSO_WM_SLIDE_BACKGROUND_TYPE" val="general"/>
</p:tagLst>
</file>

<file path=ppt/tags/tag218.xml><?xml version="1.0" encoding="utf-8"?>
<p:tagLst xmlns:p="http://schemas.openxmlformats.org/presentationml/2006/main">
  <p:tag name="KSO_WM_SLIDE_BACKGROUND_TYPE" val="general"/>
</p:tagLst>
</file>

<file path=ppt/tags/tag219.xml><?xml version="1.0" encoding="utf-8"?>
<p:tagLst xmlns:p="http://schemas.openxmlformats.org/presentationml/2006/main">
  <p:tag name="KSO_WM_SLIDE_BACKGROUND_TYPE" val="general"/>
</p:tagLst>
</file>

<file path=ppt/tags/tag2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SLIDE_BACKGROUND_TYPE" val="general"/>
</p:tagLst>
</file>

<file path=ppt/tags/tag221.xml><?xml version="1.0" encoding="utf-8"?>
<p:tagLst xmlns:p="http://schemas.openxmlformats.org/presentationml/2006/main">
  <p:tag name="KSO_WM_SLIDE_BACKGROUND_TYPE" val="general"/>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446eff1afa5a465b9c2e5a2faacad3aa"/>
  <p:tag name="KSO_WM_UNIT_DECORATE_INFO" val=""/>
  <p:tag name="KSO_WM_UNIT_SM_LIMIT_TYPE" val=""/>
  <p:tag name="KSO_WM_CHIP_FILLAREA_FILL_RULE" val="{&quot;fill_align&quot;:&quot;cm&quot;,&quot;fill_effect&quot;:[],&quot;fill_mode&quot;:&quot;full&quot;,&quot;sacle_strategy&quot;:&quot;stretch&quot;}"/>
  <p:tag name="KSO_WM_ASSEMBLE_CHIP_INDEX" val="a2b0ed3c236b4f1d9e52d03ecc06ec7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7fcc4dc72f8b46d6a1ad80e7e501ed08"/>
  <p:tag name="KSO_WM_UNIT_DECORATE_INFO" val=""/>
  <p:tag name="KSO_WM_UNIT_SM_LIMIT_TYPE" val=""/>
  <p:tag name="KSO_WM_CHIP_FILLAREA_FILL_RULE" val="{&quot;fill_align&quot;:&quot;cm&quot;,&quot;fill_effect&quot;:[],&quot;fill_mode&quot;:&quot;full&quot;,&quot;sacle_strategy&quot;:&quot;stretch&quot;}"/>
  <p:tag name="KSO_WM_ASSEMBLE_CHIP_INDEX" val="a3c4d0393b974d00b2bf8f7553c744b7"/>
  <p:tag name="KSO_WM_SLIDE_BACKGROUND_TYPE" val="frame"/>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2041d03cb4664ac69509d322aaab6ab1"/>
  <p:tag name="KSO_WM_UNIT_DECORATE_INFO" val=""/>
  <p:tag name="KSO_WM_UNIT_SM_LIMIT_TYPE" val=""/>
  <p:tag name="KSO_WM_CHIP_FILLAREA_FILL_RULE" val="{&quot;fill_align&quot;:&quot;cm&quot;,&quot;fill_effect&quot;:[],&quot;fill_mode&quot;:&quot;full&quot;,&quot;sacle_strategy&quot;:&quot;stretch&quot;}"/>
  <p:tag name="KSO_WM_ASSEMBLE_CHIP_INDEX" val="b098931922e44d3dbe7e2e01cfeb9f90"/>
  <p:tag name="KSO_WM_SLIDE_BACKGROUND_TYPE" val="frame"/>
</p:tagLst>
</file>

<file path=ppt/tags/tag225.xml><?xml version="1.0" encoding="utf-8"?>
<p:tagLst xmlns:p="http://schemas.openxmlformats.org/presentationml/2006/main">
  <p:tag name="KSO_WM_SLIDE_BACKGROUND_TYPE" val="frame"/>
</p:tagLst>
</file>

<file path=ppt/tags/tag226.xml><?xml version="1.0" encoding="utf-8"?>
<p:tagLst xmlns:p="http://schemas.openxmlformats.org/presentationml/2006/main">
  <p:tag name="KSO_WM_SLIDE_BACKGROUND_TYPE" val="frame"/>
</p:tagLst>
</file>

<file path=ppt/tags/tag227.xml><?xml version="1.0" encoding="utf-8"?>
<p:tagLst xmlns:p="http://schemas.openxmlformats.org/presentationml/2006/main">
  <p:tag name="KSO_WM_SLIDE_BACKGROUND_TYPE" val="frame"/>
</p:tagLst>
</file>

<file path=ppt/tags/tag228.xml><?xml version="1.0" encoding="utf-8"?>
<p:tagLst xmlns:p="http://schemas.openxmlformats.org/presentationml/2006/main">
  <p:tag name="KSO_WM_SLIDE_BACKGROUND_TYPE" val="frame"/>
</p:tagLst>
</file>

<file path=ppt/tags/tag229.xml><?xml version="1.0" encoding="utf-8"?>
<p:tagLst xmlns:p="http://schemas.openxmlformats.org/presentationml/2006/main">
  <p:tag name="KSO_WM_SLIDE_BACKGROUND_TYPE" val="frame"/>
</p:tagLst>
</file>

<file path=ppt/tags/tag2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102a45657d164bea82062ec1082e33a9"/>
  <p:tag name="KSO_WM_UNIT_DECORATE_INFO" val=""/>
  <p:tag name="KSO_WM_UNIT_SM_LIMIT_TYPE" val=""/>
  <p:tag name="KSO_WM_CHIP_FILLAREA_FILL_RULE" val="{&quot;fill_align&quot;:&quot;cm&quot;,&quot;fill_effect&quot;:[],&quot;fill_mode&quot;:&quot;full&quot;,&quot;sacle_strategy&quot;:&quot;stretch&quot;}"/>
  <p:tag name="KSO_WM_ASSEMBLE_CHIP_INDEX" val="434a09e42620420783583ef726247e17"/>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9ca9bea965fd4ddf9e78fbe8c51655a5"/>
  <p:tag name="KSO_WM_UNIT_DECORATE_INFO" val=""/>
  <p:tag name="KSO_WM_UNIT_SM_LIMIT_TYPE" val=""/>
  <p:tag name="KSO_WM_CHIP_FILLAREA_FILL_RULE" val="{&quot;fill_align&quot;:&quot;cm&quot;,&quot;fill_effect&quot;:[],&quot;fill_mode&quot;:&quot;full&quot;,&quot;sacle_strategy&quot;:&quot;stretch&quot;}"/>
  <p:tag name="KSO_WM_ASSEMBLE_CHIP_INDEX" val="65d3744e40774228aa185c290f8912e1"/>
  <p:tag name="KSO_WM_SLIDE_BACKGROUND_TYPE" val="leftRight"/>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70ae207083944ec78dbc07ef861f33ac"/>
  <p:tag name="KSO_WM_UNIT_DECORATE_INFO" val=""/>
  <p:tag name="KSO_WM_UNIT_SM_LIMIT_TYPE" val=""/>
  <p:tag name="KSO_WM_CHIP_FILLAREA_FILL_RULE" val="{&quot;fill_align&quot;:&quot;cm&quot;,&quot;fill_effect&quot;:[],&quot;fill_mode&quot;:&quot;full&quot;,&quot;sacle_strategy&quot;:&quot;stretch&quot;}"/>
  <p:tag name="KSO_WM_ASSEMBLE_CHIP_INDEX" val="0baecc7430f74bf2ace7a70d67266893"/>
  <p:tag name="KSO_WM_SLIDE_BACKGROUND_TYPE" val="leftRight"/>
</p:tagLst>
</file>

<file path=ppt/tags/tag233.xml><?xml version="1.0" encoding="utf-8"?>
<p:tagLst xmlns:p="http://schemas.openxmlformats.org/presentationml/2006/main">
  <p:tag name="KSO_WM_SLIDE_BACKGROUND_TYPE" val="leftRight"/>
</p:tagLst>
</file>

<file path=ppt/tags/tag234.xml><?xml version="1.0" encoding="utf-8"?>
<p:tagLst xmlns:p="http://schemas.openxmlformats.org/presentationml/2006/main">
  <p:tag name="KSO_WM_SLIDE_BACKGROUND_TYPE" val="leftRight"/>
</p:tagLst>
</file>

<file path=ppt/tags/tag235.xml><?xml version="1.0" encoding="utf-8"?>
<p:tagLst xmlns:p="http://schemas.openxmlformats.org/presentationml/2006/main">
  <p:tag name="KSO_WM_SLIDE_BACKGROUND_TYPE" val="leftRight"/>
</p:tagLst>
</file>

<file path=ppt/tags/tag236.xml><?xml version="1.0" encoding="utf-8"?>
<p:tagLst xmlns:p="http://schemas.openxmlformats.org/presentationml/2006/main">
  <p:tag name="KSO_WM_SLIDE_BACKGROUND_TYPE" val="leftRight"/>
</p:tagLst>
</file>

<file path=ppt/tags/tag237.xml><?xml version="1.0" encoding="utf-8"?>
<p:tagLst xmlns:p="http://schemas.openxmlformats.org/presentationml/2006/main">
  <p:tag name="KSO_WM_SLIDE_BACKGROUND_TYPE" val="leftRight"/>
</p:tagLst>
</file>

<file path=ppt/tags/tag238.xml><?xml version="1.0" encoding="utf-8"?>
<p:tagLst xmlns:p="http://schemas.openxmlformats.org/presentationml/2006/main">
  <p:tag name="KSO_WM_SLIDE_BACKGROUND_TYPE" val="leftRight"/>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8ba042b46cae46cbb48fb5cb6a021986"/>
  <p:tag name="KSO_WM_UNIT_DECORATE_INFO" val=""/>
  <p:tag name="KSO_WM_UNIT_SM_LIMIT_TYPE" val=""/>
  <p:tag name="KSO_WM_CHIP_FILLAREA_FILL_RULE" val="{&quot;fill_align&quot;:&quot;cm&quot;,&quot;fill_effect&quot;:[],&quot;fill_mode&quot;:&quot;full&quot;,&quot;sacle_strategy&quot;:&quot;stretch&quot;}"/>
  <p:tag name="KSO_WM_ASSEMBLE_CHIP_INDEX" val="492f57a1e8bf4283920c6a9b7f5fee06"/>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6b225a218524a58ab6c10355cb7e0c6"/>
  <p:tag name="KSO_WM_UNIT_DECORATE_INFO" val=""/>
  <p:tag name="KSO_WM_UNIT_SM_LIMIT_TYPE" val=""/>
  <p:tag name="KSO_WM_CHIP_FILLAREA_FILL_RULE" val="{&quot;fill_align&quot;:&quot;cm&quot;,&quot;fill_effect&quot;:[],&quot;fill_mode&quot;:&quot;full&quot;,&quot;sacle_strategy&quot;:&quot;stretch&quot;}"/>
  <p:tag name="KSO_WM_ASSEMBLE_CHIP_INDEX" val="0fb50cc5fcc94d83b80c457c226e720f"/>
  <p:tag name="KSO_WM_SLIDE_BACKGROUND_TYPE" val="topBotto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96eeecaa912149abb3bbf2c68843311f"/>
  <p:tag name="KSO_WM_UNIT_DECORATE_INFO" val=""/>
  <p:tag name="KSO_WM_UNIT_SM_LIMIT_TYPE" val=""/>
  <p:tag name="KSO_WM_CHIP_FILLAREA_FILL_RULE" val="{&quot;fill_align&quot;:&quot;cm&quot;,&quot;fill_effect&quot;:[],&quot;fill_mode&quot;:&quot;full&quot;,&quot;sacle_strategy&quot;:&quot;stretch&quot;}"/>
  <p:tag name="KSO_WM_ASSEMBLE_CHIP_INDEX" val="50a1cfc6fa8545789b1bff3db903ea87"/>
  <p:tag name="KSO_WM_SLIDE_BACKGROUND_TYPE" val="topBottom"/>
</p:tagLst>
</file>

<file path=ppt/tags/tag242.xml><?xml version="1.0" encoding="utf-8"?>
<p:tagLst xmlns:p="http://schemas.openxmlformats.org/presentationml/2006/main">
  <p:tag name="KSO_WM_SLIDE_BACKGROUND_TYPE" val="topBottom"/>
</p:tagLst>
</file>

<file path=ppt/tags/tag243.xml><?xml version="1.0" encoding="utf-8"?>
<p:tagLst xmlns:p="http://schemas.openxmlformats.org/presentationml/2006/main">
  <p:tag name="KSO_WM_SLIDE_BACKGROUND_TYPE" val="topBottom"/>
</p:tagLst>
</file>

<file path=ppt/tags/tag244.xml><?xml version="1.0" encoding="utf-8"?>
<p:tagLst xmlns:p="http://schemas.openxmlformats.org/presentationml/2006/main">
  <p:tag name="KSO_WM_SLIDE_BACKGROUND_TYPE" val="topBottom"/>
</p:tagLst>
</file>

<file path=ppt/tags/tag245.xml><?xml version="1.0" encoding="utf-8"?>
<p:tagLst xmlns:p="http://schemas.openxmlformats.org/presentationml/2006/main">
  <p:tag name="KSO_WM_SLIDE_BACKGROUND_TYPE" val="topBottom"/>
</p:tagLst>
</file>

<file path=ppt/tags/tag246.xml><?xml version="1.0" encoding="utf-8"?>
<p:tagLst xmlns:p="http://schemas.openxmlformats.org/presentationml/2006/main">
  <p:tag name="KSO_WM_SLIDE_BACKGROUND_TYPE" val="topBottom"/>
</p:tagLst>
</file>

<file path=ppt/tags/tag247.xml><?xml version="1.0" encoding="utf-8"?>
<p:tagLst xmlns:p="http://schemas.openxmlformats.org/presentationml/2006/main">
  <p:tag name="KSO_WM_SLIDE_BACKGROUND_TYPE" val="topBotto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9835e29437934e9493c9ceebb9af1954"/>
  <p:tag name="KSO_WM_UNIT_DECORATE_INFO" val=""/>
  <p:tag name="KSO_WM_UNIT_SM_LIMIT_TYPE" val=""/>
  <p:tag name="KSO_WM_CHIP_FILLAREA_FILL_RULE" val="{&quot;fill_align&quot;:&quot;cm&quot;,&quot;fill_effect&quot;:[],&quot;fill_mode&quot;:&quot;full&quot;,&quot;sacle_strategy&quot;:&quot;stretch&quot;}"/>
  <p:tag name="KSO_WM_ASSEMBLE_CHIP_INDEX" val="fec33d3772cd4c1c918c2ed9960dbcaf"/>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1190509d3692456e8bfd6910b4c0c53c"/>
  <p:tag name="KSO_WM_UNIT_DECORATE_INFO" val=""/>
  <p:tag name="KSO_WM_UNIT_SM_LIMIT_TYPE" val=""/>
  <p:tag name="KSO_WM_CHIP_FILLAREA_FILL_RULE" val="{&quot;fill_align&quot;:&quot;cm&quot;,&quot;fill_effect&quot;:[],&quot;fill_mode&quot;:&quot;full&quot;,&quot;sacle_strategy&quot;:&quot;stretch&quot;}"/>
  <p:tag name="KSO_WM_ASSEMBLE_CHIP_INDEX" val="f3318310605b403395ed974b65d40ca2"/>
  <p:tag name="KSO_WM_SLIDE_BACKGROUND_TYPE" val="bottomTop"/>
</p:tagLst>
</file>

<file path=ppt/tags/tag2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37e3f9613194eb1801f11a968829175"/>
  <p:tag name="KSO_WM_UNIT_DECORATE_INFO" val=""/>
  <p:tag name="KSO_WM_UNIT_SM_LIMIT_TYPE" val=""/>
  <p:tag name="KSO_WM_CHIP_FILLAREA_FILL_RULE" val="{&quot;fill_align&quot;:&quot;cm&quot;,&quot;fill_effect&quot;:[],&quot;fill_mode&quot;:&quot;full&quot;,&quot;sacle_strategy&quot;:&quot;stretch&quot;}"/>
  <p:tag name="KSO_WM_ASSEMBLE_CHIP_INDEX" val="63c9eead76f94d1f9e1cd2c2fd5ec75d"/>
  <p:tag name="KSO_WM_SLIDE_BACKGROUND_TYPE" val="bottomTop"/>
</p:tagLst>
</file>

<file path=ppt/tags/tag251.xml><?xml version="1.0" encoding="utf-8"?>
<p:tagLst xmlns:p="http://schemas.openxmlformats.org/presentationml/2006/main">
  <p:tag name="KSO_WM_SLIDE_BACKGROUND_TYPE" val="bottomTop"/>
</p:tagLst>
</file>

<file path=ppt/tags/tag252.xml><?xml version="1.0" encoding="utf-8"?>
<p:tagLst xmlns:p="http://schemas.openxmlformats.org/presentationml/2006/main">
  <p:tag name="KSO_WM_SLIDE_BACKGROUND_TYPE" val="bottomTop"/>
</p:tagLst>
</file>

<file path=ppt/tags/tag253.xml><?xml version="1.0" encoding="utf-8"?>
<p:tagLst xmlns:p="http://schemas.openxmlformats.org/presentationml/2006/main">
  <p:tag name="KSO_WM_SLIDE_BACKGROUND_TYPE" val="bottomTop"/>
</p:tagLst>
</file>

<file path=ppt/tags/tag254.xml><?xml version="1.0" encoding="utf-8"?>
<p:tagLst xmlns:p="http://schemas.openxmlformats.org/presentationml/2006/main">
  <p:tag name="KSO_WM_SLIDE_BACKGROUND_TYPE" val="bottomTop"/>
</p:tagLst>
</file>

<file path=ppt/tags/tag255.xml><?xml version="1.0" encoding="utf-8"?>
<p:tagLst xmlns:p="http://schemas.openxmlformats.org/presentationml/2006/main">
  <p:tag name="KSO_WM_SLIDE_BACKGROUND_TYPE" val="bottomTop"/>
</p:tagLst>
</file>

<file path=ppt/tags/tag256.xml><?xml version="1.0" encoding="utf-8"?>
<p:tagLst xmlns:p="http://schemas.openxmlformats.org/presentationml/2006/main">
  <p:tag name="KSO_WM_SLIDE_BACKGROUND_TYPE" val="bottomTop"/>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511542f9adde408da10b82a286c429e4"/>
  <p:tag name="KSO_WM_UNIT_DECORATE_INFO" val=""/>
  <p:tag name="KSO_WM_UNIT_SM_LIMIT_TYPE" val=""/>
  <p:tag name="KSO_WM_CHIP_FILLAREA_FILL_RULE" val="{&quot;fill_align&quot;:&quot;cm&quot;,&quot;fill_effect&quot;:[],&quot;fill_mode&quot;:&quot;full&quot;,&quot;sacle_strategy&quot;:&quot;stretch&quot;}"/>
  <p:tag name="KSO_WM_ASSEMBLE_CHIP_INDEX" val="b39188acdc3149d5b55e9ba2d4383bb9"/>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469a67464f10478cb38dd8467787d0b6"/>
  <p:tag name="KSO_WM_UNIT_DECORATE_INFO" val=""/>
  <p:tag name="KSO_WM_UNIT_SM_LIMIT_TYPE" val=""/>
  <p:tag name="KSO_WM_CHIP_FILLAREA_FILL_RULE" val="{&quot;fill_align&quot;:&quot;cm&quot;,&quot;fill_effect&quot;:[],&quot;fill_mode&quot;:&quot;full&quot;,&quot;sacle_strategy&quot;:&quot;stretch&quot;}"/>
  <p:tag name="KSO_WM_ASSEMBLE_CHIP_INDEX" val="05fe262f28b044599e88741589fe2dbe"/>
  <p:tag name="KSO_WM_SLIDE_BACKGROUND_TYPE" val="navigation"/>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f5983d346e3045fbb3fea652ee779510"/>
  <p:tag name="KSO_WM_UNIT_DECORATE_INFO" val=""/>
  <p:tag name="KSO_WM_UNIT_SM_LIMIT_TYPE" val=""/>
  <p:tag name="KSO_WM_CHIP_FILLAREA_FILL_RULE" val="{&quot;fill_align&quot;:&quot;cm&quot;,&quot;fill_effect&quot;:[],&quot;fill_mode&quot;:&quot;full&quot;,&quot;sacle_strategy&quot;:&quot;stretch&quot;}"/>
  <p:tag name="KSO_WM_ASSEMBLE_CHIP_INDEX" val="65b42ff21daf40ef96796b78e8a06e04"/>
  <p:tag name="KSO_WM_SLIDE_BACKGROUND_TYPE" val="navigation"/>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Lst>
</file>

<file path=ppt/tags/tag261.xml><?xml version="1.0" encoding="utf-8"?>
<p:tagLst xmlns:p="http://schemas.openxmlformats.org/presentationml/2006/main">
  <p:tag name="KSO_WM_SLIDE_BACKGROUND_TYPE" val="navigation"/>
</p:tagLst>
</file>

<file path=ppt/tags/tag262.xml><?xml version="1.0" encoding="utf-8"?>
<p:tagLst xmlns:p="http://schemas.openxmlformats.org/presentationml/2006/main">
  <p:tag name="KSO_WM_SLIDE_BACKGROUND_TYPE" val="navigation"/>
</p:tagLst>
</file>

<file path=ppt/tags/tag263.xml><?xml version="1.0" encoding="utf-8"?>
<p:tagLst xmlns:p="http://schemas.openxmlformats.org/presentationml/2006/main">
  <p:tag name="KSO_WM_SLIDE_BACKGROUND_TYPE" val="navigation"/>
</p:tagLst>
</file>

<file path=ppt/tags/tag264.xml><?xml version="1.0" encoding="utf-8"?>
<p:tagLst xmlns:p="http://schemas.openxmlformats.org/presentationml/2006/main">
  <p:tag name="KSO_WM_SLIDE_BACKGROUND_TYPE" val="navigation"/>
</p:tagLst>
</file>

<file path=ppt/tags/tag265.xml><?xml version="1.0" encoding="utf-8"?>
<p:tagLst xmlns:p="http://schemas.openxmlformats.org/presentationml/2006/main">
  <p:tag name="KSO_WM_SLIDE_BACKGROUND_TYPE" val="navigation"/>
</p:tagLst>
</file>

<file path=ppt/tags/tag266.xml><?xml version="1.0" encoding="utf-8"?>
<p:tagLst xmlns:p="http://schemas.openxmlformats.org/presentationml/2006/main">
  <p:tag name="KSO_WM_SLIDE_BACKGROUND_TYPE" val="navigation"/>
</p:tagLst>
</file>

<file path=ppt/tags/tag267.xml><?xml version="1.0" encoding="utf-8"?>
<p:tagLst xmlns:p="http://schemas.openxmlformats.org/presentationml/2006/main">
  <p:tag name="KSO_WM_SLIDE_BACKGROUND_TYPE" val="navigation"/>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20e67c94cad8457294c472e847027700"/>
  <p:tag name="KSO_WM_UNIT_DECORATE_INFO" val=""/>
  <p:tag name="KSO_WM_UNIT_SM_LIMIT_TYPE" val=""/>
  <p:tag name="KSO_WM_CHIP_FILLAREA_FILL_RULE" val="{&quot;fill_align&quot;:&quot;cm&quot;,&quot;fill_effect&quot;:[],&quot;fill_mode&quot;:&quot;full&quot;,&quot;sacle_strategy&quot;:&quot;stretch&quot;}"/>
  <p:tag name="KSO_WM_ASSEMBLE_CHIP_INDEX" val="51f744817b4445999c2e6368fb2794d3"/>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86dfcc3018294da9a50ece5b3a208ebb"/>
  <p:tag name="KSO_WM_UNIT_DECORATE_INFO" val=""/>
  <p:tag name="KSO_WM_UNIT_SM_LIMIT_TYPE" val=""/>
  <p:tag name="KSO_WM_CHIP_FILLAREA_FILL_RULE" val="{&quot;fill_align&quot;:&quot;cm&quot;,&quot;fill_effect&quot;:[],&quot;fill_mode&quot;:&quot;full&quot;,&quot;sacle_strategy&quot;:&quot;stretch&quot;}"/>
  <p:tag name="KSO_WM_ASSEMBLE_CHIP_INDEX" val="7ef146e5f56e408fbb0e087c8ae33899"/>
  <p:tag name="KSO_WM_SLIDE_BACKGROUND_TYPE" val="belt"/>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9eb9179a6e354549b2995d0183a9085f"/>
  <p:tag name="KSO_WM_UNIT_DECORATE_INFO" val=""/>
  <p:tag name="KSO_WM_UNIT_SM_LIMIT_TYPE" val=""/>
  <p:tag name="KSO_WM_CHIP_FILLAREA_FILL_RULE" val="{&quot;fill_align&quot;:&quot;cm&quot;,&quot;fill_effect&quot;:[],&quot;fill_mode&quot;:&quot;full&quot;,&quot;sacle_strategy&quot;:&quot;stretch&quot;}"/>
  <p:tag name="KSO_WM_ASSEMBLE_CHIP_INDEX" val="f105ce374fbd44a4bfe67df8349f382b"/>
  <p:tag name="KSO_WM_SLIDE_BACKGROUND_TYPE" val="belt"/>
</p:tagLst>
</file>

<file path=ppt/tags/tag271.xml><?xml version="1.0" encoding="utf-8"?>
<p:tagLst xmlns:p="http://schemas.openxmlformats.org/presentationml/2006/main">
  <p:tag name="KSO_WM_SLIDE_BACKGROUND_TYPE" val="belt"/>
</p:tagLst>
</file>

<file path=ppt/tags/tag272.xml><?xml version="1.0" encoding="utf-8"?>
<p:tagLst xmlns:p="http://schemas.openxmlformats.org/presentationml/2006/main">
  <p:tag name="KSO_WM_SLIDE_BACKGROUND_TYPE" val="belt"/>
</p:tagLst>
</file>

<file path=ppt/tags/tag273.xml><?xml version="1.0" encoding="utf-8"?>
<p:tagLst xmlns:p="http://schemas.openxmlformats.org/presentationml/2006/main">
  <p:tag name="KSO_WM_SLIDE_BACKGROUND_TYPE" val="belt"/>
</p:tagLst>
</file>

<file path=ppt/tags/tag274.xml><?xml version="1.0" encoding="utf-8"?>
<p:tagLst xmlns:p="http://schemas.openxmlformats.org/presentationml/2006/main">
  <p:tag name="KSO_WM_SLIDE_BACKGROUND_TYPE" val="belt"/>
</p:tagLst>
</file>

<file path=ppt/tags/tag275.xml><?xml version="1.0" encoding="utf-8"?>
<p:tagLst xmlns:p="http://schemas.openxmlformats.org/presentationml/2006/main">
  <p:tag name="KSO_WM_SLIDE_BACKGROUND_TYPE" val="belt"/>
</p:tagLst>
</file>

<file path=ppt/tags/tag276.xml><?xml version="1.0" encoding="utf-8"?>
<p:tagLst xmlns:p="http://schemas.openxmlformats.org/presentationml/2006/main">
  <p:tag name="KSO_WM_TEMPLATE_CATEGORY" val="custom"/>
  <p:tag name="KSO_WM_TEMPLATE_INDEX" val="20203882"/>
</p:tagLst>
</file>

<file path=ppt/tags/tag277.xml><?xml version="1.0" encoding="utf-8"?>
<p:tagLst xmlns:p="http://schemas.openxmlformats.org/presentationml/2006/main">
  <p:tag name="KSO_WM_TEMPLATE_CATEGORY" val="custom"/>
  <p:tag name="KSO_WM_TEMPLATE_INDEX" val="20203882"/>
</p:tagLst>
</file>

<file path=ppt/tags/tag278.xml><?xml version="1.0" encoding="utf-8"?>
<p:tagLst xmlns:p="http://schemas.openxmlformats.org/presentationml/2006/main">
  <p:tag name="KSO_WM_BEAUTIFY_FLAG" val="#wm#"/>
  <p:tag name="KSO_WM_TAG_VERSION" val="1.0"/>
  <p:tag name="KSO_WM_TEMPLATE_CATEGORY" val="custom"/>
  <p:tag name="KSO_WM_TEMPLATE_INDEX" val="2020388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882_1*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bf"/>
  <p:tag name="KSO_WM_UNIT_DEC_AREA_ID" val="094688b3532c42718305f9d63ac82121"/>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9f76d08c459348119cf1c5cf157e558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2_1*a*1"/>
  <p:tag name="KSO_WM_TEMPLATE_CATEGORY" val="custom"/>
  <p:tag name="KSO_WM_TEMPLATE_INDEX" val="20203882"/>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UNIT_ISNUMDGMTITLE" val="0"/>
  <p:tag name="KSO_WM_UNIT_PRESET_TEXT" val="同心逐梦 不断超越"/>
  <p:tag name="KSO_WM_UNIT_BLOCK" val="0"/>
  <p:tag name="KSO_WM_UNIT_DEC_AREA_ID" val="eca69ea22220420589fee946220474ce"/>
  <p:tag name="KSO_WM_UNIT_DEFAULT_FONT" val="24;60;4"/>
  <p:tag name="KSO_WM_CHIP_GROUPID" val="5f2a1b2845e1f15ec24fe3f8"/>
  <p:tag name="KSO_WM_CHIP_XID" val="5f2a1b2845e1f15ec24fe3f9"/>
  <p:tag name="KSO_WM_CHIP_FILLAREA_FILL_RULE" val="{&quot;fill_align&quot;:&quot;cm&quot;,&quot;fill_mode&quot;:&quot;adaptive&quot;,&quot;sacle_strategy&quot;:&quot;smart&quot;}"/>
  <p:tag name="KSO_WM_ASSEMBLE_CHIP_INDEX" val="ba5f943728d7455bb3ca9d66c28153aa"/>
  <p:tag name="KSO_WM_UNIT_TEXT_FILL_FORE_SCHEMECOLOR_INDEX_BRIGHTNESS" val="0.15"/>
  <p:tag name="KSO_WM_UNIT_TEXT_FILL_FORE_SCHEMECOLOR_INDEX" val="13"/>
  <p:tag name="KSO_WM_UNIT_TEXT_FILL_TYPE" val="1"/>
  <p:tag name="KSO_WM_TEMPLATE_ASSEMBLE_XID" val="5f978b66e01a7e847d6e487a"/>
  <p:tag name="KSO_WM_TEMPLATE_ASSEMBLE_GROUPID" val="5f8961c8a61ec3b5528498be"/>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2_1*b*1"/>
  <p:tag name="KSO_WM_TEMPLATE_CATEGORY" val="custom"/>
  <p:tag name="KSO_WM_TEMPLATE_INDEX" val="20203882"/>
  <p:tag name="KSO_WM_UNIT_LAYERLEVEL" val="1"/>
  <p:tag name="KSO_WM_TAG_VERSION" val="1.0"/>
  <p:tag name="KSO_WM_BEAUTIFY_FLAG" val="#wm#"/>
  <p:tag name="KSO_WM_UNIT_ISCONTENTSTITLE" val="0"/>
  <p:tag name="KSO_WM_UNIT_NOCLEAR" val="0"/>
  <p:tag name="KSO_WM_UNIT_VALUE" val="20"/>
  <p:tag name="KSO_WM_UNIT_TYPE" val="b"/>
  <p:tag name="KSO_WM_UNIT_INDEX" val="1"/>
  <p:tag name="KSO_WM_UNIT_ISNUMDGMTITLE" val="0"/>
  <p:tag name="KSO_WM_UNIT_PRESET_TEXT" val="单击此处添加文本具体内容"/>
  <p:tag name="KSO_WM_UNIT_BLOCK" val="0"/>
  <p:tag name="KSO_WM_UNIT_DEC_AREA_ID" val="ff0d5d12beae4a8fb61e59bc3e5444ad"/>
  <p:tag name="KSO_WM_UNIT_DEFAULT_FONT" val="18;24;2"/>
  <p:tag name="KSO_WM_CHIP_GROUPID" val="5f2a1b2845e1f15ec24fe3f8"/>
  <p:tag name="KSO_WM_CHIP_XID" val="5f2a1b2845e1f15ec24fe3f9"/>
  <p:tag name="KSO_WM_CHIP_FILLAREA_FILL_RULE" val="{&quot;fill_align&quot;:&quot;cm&quot;,&quot;fill_mode&quot;:&quot;adaptive&quot;,&quot;sacle_strategy&quot;:&quot;smart&quot;}"/>
  <p:tag name="KSO_WM_ASSEMBLE_CHIP_INDEX" val="ba5f943728d7455bb3ca9d66c28153aa"/>
  <p:tag name="KSO_WM_UNIT_TEXT_FILL_FORE_SCHEMECOLOR_INDEX_BRIGHTNESS" val="0.35"/>
  <p:tag name="KSO_WM_UNIT_TEXT_FILL_FORE_SCHEMECOLOR_INDEX" val="13"/>
  <p:tag name="KSO_WM_UNIT_TEXT_FILL_TYPE" val="1"/>
  <p:tag name="KSO_WM_TEMPLATE_ASSEMBLE_XID" val="5f978b66e01a7e847d6e487a"/>
  <p:tag name="KSO_WM_TEMPLATE_ASSEMBLE_GROUPID" val="5f8961c8a61ec3b5528498be"/>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882_2*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0"/>
  <p:tag name="KSO_WM_UNIT_DEC_AREA_ID" val="cf9195daf3bf42b39b9155db4ab905a1"/>
  <p:tag name="KSO_WM_UNIT_DECORATE_INFO" val=""/>
  <p:tag name="KSO_WM_UNIT_SM_LIMIT_TYPE" val=""/>
  <p:tag name="KSO_WM_CHIP_FILLAREA_FILL_RULE" val="{&quot;fill_align&quot;:&quot;lm&quot;,&quot;fill_effect&quot;:[],&quot;fill_mode&quot;:&quot;adaptive&quot;,&quot;sacle_strategy&quot;:&quot;stretch&quot;}"/>
  <p:tag name="KSO_WM_ASSEMBLE_CHIP_INDEX" val="3588600c1a3c477c91394e619bb6e1eb"/>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00014a1044d24ab7a343d2088d857f5e"/>
  <p:tag name="KSO_WM_UNIT_DECORATE_INFO" val=""/>
  <p:tag name="KSO_WM_UNIT_SM_LIMIT_TYPE" val=""/>
  <p:tag name="KSO_WM_CHIP_FILLAREA_FILL_RULE" val="{&quot;fill_align&quot;:&quot;cm&quot;,&quot;fill_effect&quot;:[],&quot;fill_mode&quot;:&quot;full&quot;,&quot;sacle_strategy&quot;:&quot;stretch&quot;}"/>
  <p:tag name="KSO_WM_ASSEMBLE_CHIP_INDEX" val="96a4bf12c00c4f918737b25ed6475b2f"/>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54754bd194ee487fa7079e56d394898e"/>
  <p:tag name="KSO_WM_UNIT_DECORATE_INFO" val=""/>
  <p:tag name="KSO_WM_UNIT_SM_LIMIT_TYPE" val=""/>
  <p:tag name="KSO_WM_CHIP_FILLAREA_FILL_RULE" val="{&quot;fill_align&quot;:&quot;cm&quot;,&quot;fill_effect&quot;:[],&quot;fill_mode&quot;:&quot;full&quot;,&quot;sacle_strategy&quot;:&quot;stretch&quot;}"/>
  <p:tag name="KSO_WM_ASSEMBLE_CHIP_INDEX" val="f2bb9e839a5e42c09d5080ccd91b9d25"/>
</p:tagLst>
</file>

<file path=ppt/tags/tag287.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3882_1*a*1"/>
  <p:tag name="KSO_WM_TEMPLATE_CATEGORY" val="custom"/>
  <p:tag name="KSO_WM_TEMPLATE_INDEX" val="2020388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b528c956a9f44a27b87fdaea7b09376c"/>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4e387d1b338f4078bbc6bca003c15425"/>
  <p:tag name="KSO_WM_UNIT_TEXT_FILL_FORE_SCHEMECOLOR_INDEX_BRIGHTNESS" val="0.15"/>
  <p:tag name="KSO_WM_UNIT_TEXT_FILL_FORE_SCHEMECOLOR_INDEX" val="13"/>
  <p:tag name="KSO_WM_UNIT_TEXT_FILL_TYPE" val="1"/>
  <p:tag name="KSO_WM_TEMPLATE_ASSEMBLE_XID" val="5f978b66e01a7e847d6e4870"/>
  <p:tag name="KSO_WM_TEMPLATE_ASSEMBLE_GROUPID" val="5f8961c8a61ec3b5528498be"/>
</p:tagLst>
</file>

<file path=ppt/tags/tag288.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3882_1*b*1"/>
  <p:tag name="KSO_WM_TEMPLATE_CATEGORY" val="custom"/>
  <p:tag name="KSO_WM_TEMPLATE_INDEX" val="2020388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c4574e27b58943b5823c1834f7bb40c7"/>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4e387d1b338f4078bbc6bca003c15425"/>
  <p:tag name="KSO_WM_UNIT_TEXT_FILL_FORE_SCHEMECOLOR_INDEX_BRIGHTNESS" val="0.35"/>
  <p:tag name="KSO_WM_UNIT_TEXT_FILL_FORE_SCHEMECOLOR_INDEX" val="13"/>
  <p:tag name="KSO_WM_UNIT_TEXT_FILL_TYPE" val="1"/>
  <p:tag name="KSO_WM_TEMPLATE_ASSEMBLE_XID" val="5f978b66e01a7e847d6e4870"/>
  <p:tag name="KSO_WM_TEMPLATE_ASSEMBLE_GROUPID" val="5f8961c8a61ec3b5528498be"/>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882_2*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0"/>
  <p:tag name="KSO_WM_UNIT_DEC_AREA_ID" val="f4d1810ddf7048599adf880729c5bac3"/>
  <p:tag name="KSO_WM_UNIT_DECORATE_INFO" val=""/>
  <p:tag name="KSO_WM_UNIT_SM_LIMIT_TYPE" val=""/>
  <p:tag name="KSO_WM_CHIP_FILLAREA_FILL_RULE" val="{&quot;fill_align&quot;:&quot;lm&quot;,&quot;fill_effect&quot;:[],&quot;fill_mode&quot;:&quot;adaptive&quot;,&quot;sacle_strategy&quot;:&quot;stretch&quot;}"/>
  <p:tag name="KSO_WM_ASSEMBLE_CHIP_INDEX" val="8a6d5284fb6d40759e84a54aab2135eb"/>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23b299ab8eda494aa8264237fbfafe4f"/>
  <p:tag name="KSO_WM_UNIT_DECORATE_INFO" val=""/>
  <p:tag name="KSO_WM_UNIT_SM_LIMIT_TYPE" val=""/>
  <p:tag name="KSO_WM_CHIP_FILLAREA_FILL_RULE" val="{&quot;fill_align&quot;:&quot;cm&quot;,&quot;fill_effect&quot;:[],&quot;fill_mode&quot;:&quot;full&quot;,&quot;sacle_strategy&quot;:&quot;stretch&quot;}"/>
  <p:tag name="KSO_WM_ASSEMBLE_CHIP_INDEX" val="a92986786cf64f10b531dc5efd65a5b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882_1*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bf"/>
  <p:tag name="KSO_WM_UNIT_DEC_AREA_ID" val="094688b3532c42718305f9d63ac82121"/>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9f76d08c459348119cf1c5cf157e5580"/>
</p:tagLst>
</file>

<file path=ppt/tags/tag302.xml><?xml version="1.0" encoding="utf-8"?>
<p:tagLst xmlns:p="http://schemas.openxmlformats.org/presentationml/2006/main">
  <p:tag name="KSO_WM_UNIT_ISCONTENTSTITLE" val="0"/>
  <p:tag name="KSO_WM_UNIT_ISNUMDGMTITLE" val="0"/>
  <p:tag name="KSO_WM_UNIT_NOCLEAR" val="0"/>
  <p:tag name="KSO_WM_UNIT_VALUE" val="70"/>
  <p:tag name="KSO_WM_UNIT_HIGHLIGHT" val="0"/>
  <p:tag name="KSO_WM_UNIT_COMPATIBLE" val="0"/>
  <p:tag name="KSO_WM_UNIT_DIAGRAM_ISNUMVISUAL" val="0"/>
  <p:tag name="KSO_WM_UNIT_DIAGRAM_ISREFERUNIT" val="0"/>
  <p:tag name="KSO_WM_UNIT_TYPE" val="b"/>
  <p:tag name="KSO_WM_UNIT_INDEX" val="1"/>
  <p:tag name="KSO_WM_UNIT_ID" val="custom20203882_1*b*1"/>
  <p:tag name="KSO_WM_TEMPLATE_CATEGORY" val="custom"/>
  <p:tag name="KSO_WM_TEMPLATE_INDEX" val="2020388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f1903faeec44fada553aa80cfe5d8b9"/>
  <p:tag name="KSO_WM_CHIP_GROUPID" val="5ebe3a6c0ac41c4a0a5255ef"/>
  <p:tag name="KSO_WM_CHIP_XID" val="5ebe3a6c0ac41c4a0a5255f0"/>
  <p:tag name="KSO_WM_CHIP_FILLAREA_FILL_RULE" val="{&quot;fill_align&quot;:&quot;cm&quot;,&quot;fill_mode&quot;:&quot;adaptive&quot;,&quot;sacle_strategy&quot;:&quot;smart&quot;}"/>
  <p:tag name="KSO_WM_ASSEMBLE_CHIP_INDEX" val="552a73f3c5cc4f1fa837a86c351584d9"/>
  <p:tag name="KSO_WM_UNIT_TEXT_FILL_FORE_SCHEMECOLOR_INDEX_BRIGHTNESS" val="0.35"/>
  <p:tag name="KSO_WM_UNIT_TEXT_FILL_FORE_SCHEMECOLOR_INDEX" val="13"/>
  <p:tag name="KSO_WM_UNIT_TEXT_FILL_TYPE" val="1"/>
  <p:tag name="KSO_WM_TEMPLATE_ASSEMBLE_XID" val="5f978b66e01a7e847d6e48b5"/>
  <p:tag name="KSO_WM_TEMPLATE_ASSEMBLE_GROUPID" val="5f8961c8a61ec3b5528498be"/>
</p:tagLst>
</file>

<file path=ppt/tags/tag30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882_1*a*1"/>
  <p:tag name="KSO_WM_TEMPLATE_CATEGORY" val="custom"/>
  <p:tag name="KSO_WM_TEMPLATE_INDEX" val="20203882"/>
  <p:tag name="KSO_WM_UNIT_LAYERLEVEL" val="1"/>
  <p:tag name="KSO_WM_TAG_VERSION" val="1.0"/>
  <p:tag name="KSO_WM_BEAUTIFY_FLAG" val="#wm#"/>
  <p:tag name="KSO_WM_UNIT_PRESET_TEXT" val="谢谢观看"/>
  <p:tag name="KSO_WM_UNIT_DEFAULT_FONT" val="66;88;4"/>
  <p:tag name="KSO_WM_UNIT_BLOCK" val="0"/>
  <p:tag name="KSO_WM_UNIT_DEC_AREA_ID" val="c2beb431eddb41529d964c1e9a6d20b1"/>
  <p:tag name="KSO_WM_CHIP_GROUPID" val="5ebe3a6c0ac41c4a0a5255ef"/>
  <p:tag name="KSO_WM_CHIP_XID" val="5ebe3a6c0ac41c4a0a5255f0"/>
  <p:tag name="KSO_WM_CHIP_FILLAREA_FILL_RULE" val="{&quot;fill_align&quot;:&quot;cm&quot;,&quot;fill_mode&quot;:&quot;adaptive&quot;,&quot;sacle_strategy&quot;:&quot;smart&quot;}"/>
  <p:tag name="KSO_WM_ASSEMBLE_CHIP_INDEX" val="552a73f3c5cc4f1fa837a86c351584d9"/>
  <p:tag name="KSO_WM_UNIT_TEXT_FILL_FORE_SCHEMECOLOR_INDEX_BRIGHTNESS" val="0.15"/>
  <p:tag name="KSO_WM_UNIT_TEXT_FILL_FORE_SCHEMECOLOR_INDEX" val="13"/>
  <p:tag name="KSO_WM_UNIT_TEXT_FILL_TYPE" val="1"/>
  <p:tag name="KSO_WM_UNIT_VALUE" val="16"/>
  <p:tag name="KSO_WM_TEMPLATE_ASSEMBLE_XID" val="5f978b66e01a7e847d6e48b5"/>
  <p:tag name="KSO_WM_TEMPLATE_ASSEMBLE_GROUPID" val="5f8961c8a61ec3b5528498be"/>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 name="KSO_WM_SLIDE_BACKGROUND_TYPE" val="general"/>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 name="KSO_WM_SLIDE_BACKGROUND_TYPE" val="general"/>
</p:tagLst>
</file>

<file path=ppt/tags/tag306.xml><?xml version="1.0" encoding="utf-8"?>
<p:tagLst xmlns:p="http://schemas.openxmlformats.org/presentationml/2006/main">
  <p:tag name="KSO_WM_SLIDE_BACKGROUND_TYPE" val="general"/>
</p:tagLst>
</file>

<file path=ppt/tags/tag307.xml><?xml version="1.0" encoding="utf-8"?>
<p:tagLst xmlns:p="http://schemas.openxmlformats.org/presentationml/2006/main">
  <p:tag name="KSO_WM_SLIDE_BACKGROUND_TYPE" val="general"/>
</p:tagLst>
</file>

<file path=ppt/tags/tag308.xml><?xml version="1.0" encoding="utf-8"?>
<p:tagLst xmlns:p="http://schemas.openxmlformats.org/presentationml/2006/main">
  <p:tag name="KSO_WM_SLIDE_BACKGROUND_TYPE" val="general"/>
</p:tagLst>
</file>

<file path=ppt/tags/tag309.xml><?xml version="1.0" encoding="utf-8"?>
<p:tagLst xmlns:p="http://schemas.openxmlformats.org/presentationml/2006/main">
  <p:tag name="KSO_WM_SLIDE_BACKGROUND_TYPE" val="general"/>
</p:tagLst>
</file>

<file path=ppt/tags/tag3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446eff1afa5a465b9c2e5a2faacad3aa"/>
  <p:tag name="KSO_WM_UNIT_DECORATE_INFO" val=""/>
  <p:tag name="KSO_WM_UNIT_SM_LIMIT_TYPE" val=""/>
  <p:tag name="KSO_WM_CHIP_FILLAREA_FILL_RULE" val="{&quot;fill_align&quot;:&quot;cm&quot;,&quot;fill_effect&quot;:[],&quot;fill_mode&quot;:&quot;full&quot;,&quot;sacle_strategy&quot;:&quot;stretch&quot;}"/>
  <p:tag name="KSO_WM_ASSEMBLE_CHIP_INDEX" val="a2b0ed3c236b4f1d9e52d03ecc06ec7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7fcc4dc72f8b46d6a1ad80e7e501ed08"/>
  <p:tag name="KSO_WM_UNIT_DECORATE_INFO" val=""/>
  <p:tag name="KSO_WM_UNIT_SM_LIMIT_TYPE" val=""/>
  <p:tag name="KSO_WM_CHIP_FILLAREA_FILL_RULE" val="{&quot;fill_align&quot;:&quot;cm&quot;,&quot;fill_effect&quot;:[],&quot;fill_mode&quot;:&quot;full&quot;,&quot;sacle_strategy&quot;:&quot;stretch&quot;}"/>
  <p:tag name="KSO_WM_ASSEMBLE_CHIP_INDEX" val="a3c4d0393b974d00b2bf8f7553c744b7"/>
  <p:tag name="KSO_WM_SLIDE_BACKGROUND_TYPE" val="frame"/>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2041d03cb4664ac69509d322aaab6ab1"/>
  <p:tag name="KSO_WM_UNIT_DECORATE_INFO" val=""/>
  <p:tag name="KSO_WM_UNIT_SM_LIMIT_TYPE" val=""/>
  <p:tag name="KSO_WM_CHIP_FILLAREA_FILL_RULE" val="{&quot;fill_align&quot;:&quot;cm&quot;,&quot;fill_effect&quot;:[],&quot;fill_mode&quot;:&quot;full&quot;,&quot;sacle_strategy&quot;:&quot;stretch&quot;}"/>
  <p:tag name="KSO_WM_ASSEMBLE_CHIP_INDEX" val="b098931922e44d3dbe7e2e01cfeb9f90"/>
  <p:tag name="KSO_WM_SLIDE_BACKGROUND_TYPE" val="frame"/>
</p:tagLst>
</file>

<file path=ppt/tags/tag313.xml><?xml version="1.0" encoding="utf-8"?>
<p:tagLst xmlns:p="http://schemas.openxmlformats.org/presentationml/2006/main">
  <p:tag name="KSO_WM_SLIDE_BACKGROUND_TYPE" val="frame"/>
</p:tagLst>
</file>

<file path=ppt/tags/tag314.xml><?xml version="1.0" encoding="utf-8"?>
<p:tagLst xmlns:p="http://schemas.openxmlformats.org/presentationml/2006/main">
  <p:tag name="KSO_WM_SLIDE_BACKGROUND_TYPE" val="frame"/>
</p:tagLst>
</file>

<file path=ppt/tags/tag315.xml><?xml version="1.0" encoding="utf-8"?>
<p:tagLst xmlns:p="http://schemas.openxmlformats.org/presentationml/2006/main">
  <p:tag name="KSO_WM_SLIDE_BACKGROUND_TYPE" val="frame"/>
</p:tagLst>
</file>

<file path=ppt/tags/tag316.xml><?xml version="1.0" encoding="utf-8"?>
<p:tagLst xmlns:p="http://schemas.openxmlformats.org/presentationml/2006/main">
  <p:tag name="KSO_WM_SLIDE_BACKGROUND_TYPE" val="frame"/>
</p:tagLst>
</file>

<file path=ppt/tags/tag317.xml><?xml version="1.0" encoding="utf-8"?>
<p:tagLst xmlns:p="http://schemas.openxmlformats.org/presentationml/2006/main">
  <p:tag name="KSO_WM_SLIDE_BACKGROUND_TYPE" val="frame"/>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102a45657d164bea82062ec1082e33a9"/>
  <p:tag name="KSO_WM_UNIT_DECORATE_INFO" val=""/>
  <p:tag name="KSO_WM_UNIT_SM_LIMIT_TYPE" val=""/>
  <p:tag name="KSO_WM_CHIP_FILLAREA_FILL_RULE" val="{&quot;fill_align&quot;:&quot;cm&quot;,&quot;fill_effect&quot;:[],&quot;fill_mode&quot;:&quot;full&quot;,&quot;sacle_strategy&quot;:&quot;stretch&quot;}"/>
  <p:tag name="KSO_WM_ASSEMBLE_CHIP_INDEX" val="434a09e42620420783583ef726247e17"/>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9ca9bea965fd4ddf9e78fbe8c51655a5"/>
  <p:tag name="KSO_WM_UNIT_DECORATE_INFO" val=""/>
  <p:tag name="KSO_WM_UNIT_SM_LIMIT_TYPE" val=""/>
  <p:tag name="KSO_WM_CHIP_FILLAREA_FILL_RULE" val="{&quot;fill_align&quot;:&quot;cm&quot;,&quot;fill_effect&quot;:[],&quot;fill_mode&quot;:&quot;full&quot;,&quot;sacle_strategy&quot;:&quot;stretch&quot;}"/>
  <p:tag name="KSO_WM_ASSEMBLE_CHIP_INDEX" val="65d3744e40774228aa185c290f8912e1"/>
  <p:tag name="KSO_WM_SLIDE_BACKGROUND_TYPE" val="leftRight"/>
</p:tagLst>
</file>

<file path=ppt/tags/tag3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70ae207083944ec78dbc07ef861f33ac"/>
  <p:tag name="KSO_WM_UNIT_DECORATE_INFO" val=""/>
  <p:tag name="KSO_WM_UNIT_SM_LIMIT_TYPE" val=""/>
  <p:tag name="KSO_WM_CHIP_FILLAREA_FILL_RULE" val="{&quot;fill_align&quot;:&quot;cm&quot;,&quot;fill_effect&quot;:[],&quot;fill_mode&quot;:&quot;full&quot;,&quot;sacle_strategy&quot;:&quot;stretch&quot;}"/>
  <p:tag name="KSO_WM_ASSEMBLE_CHIP_INDEX" val="0baecc7430f74bf2ace7a70d67266893"/>
  <p:tag name="KSO_WM_SLIDE_BACKGROUND_TYPE" val="leftRight"/>
</p:tagLst>
</file>

<file path=ppt/tags/tag321.xml><?xml version="1.0" encoding="utf-8"?>
<p:tagLst xmlns:p="http://schemas.openxmlformats.org/presentationml/2006/main">
  <p:tag name="KSO_WM_SLIDE_BACKGROUND_TYPE" val="leftRight"/>
</p:tagLst>
</file>

<file path=ppt/tags/tag322.xml><?xml version="1.0" encoding="utf-8"?>
<p:tagLst xmlns:p="http://schemas.openxmlformats.org/presentationml/2006/main">
  <p:tag name="KSO_WM_SLIDE_BACKGROUND_TYPE" val="leftRight"/>
</p:tagLst>
</file>

<file path=ppt/tags/tag323.xml><?xml version="1.0" encoding="utf-8"?>
<p:tagLst xmlns:p="http://schemas.openxmlformats.org/presentationml/2006/main">
  <p:tag name="KSO_WM_SLIDE_BACKGROUND_TYPE" val="leftRight"/>
</p:tagLst>
</file>

<file path=ppt/tags/tag324.xml><?xml version="1.0" encoding="utf-8"?>
<p:tagLst xmlns:p="http://schemas.openxmlformats.org/presentationml/2006/main">
  <p:tag name="KSO_WM_SLIDE_BACKGROUND_TYPE" val="leftRight"/>
</p:tagLst>
</file>

<file path=ppt/tags/tag325.xml><?xml version="1.0" encoding="utf-8"?>
<p:tagLst xmlns:p="http://schemas.openxmlformats.org/presentationml/2006/main">
  <p:tag name="KSO_WM_SLIDE_BACKGROUND_TYPE" val="leftRight"/>
</p:tagLst>
</file>

<file path=ppt/tags/tag326.xml><?xml version="1.0" encoding="utf-8"?>
<p:tagLst xmlns:p="http://schemas.openxmlformats.org/presentationml/2006/main">
  <p:tag name="KSO_WM_SLIDE_BACKGROUND_TYPE" val="leftRight"/>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8ba042b46cae46cbb48fb5cb6a021986"/>
  <p:tag name="KSO_WM_UNIT_DECORATE_INFO" val=""/>
  <p:tag name="KSO_WM_UNIT_SM_LIMIT_TYPE" val=""/>
  <p:tag name="KSO_WM_CHIP_FILLAREA_FILL_RULE" val="{&quot;fill_align&quot;:&quot;cm&quot;,&quot;fill_effect&quot;:[],&quot;fill_mode&quot;:&quot;full&quot;,&quot;sacle_strategy&quot;:&quot;stretch&quot;}"/>
  <p:tag name="KSO_WM_ASSEMBLE_CHIP_INDEX" val="492f57a1e8bf4283920c6a9b7f5fee06"/>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6b225a218524a58ab6c10355cb7e0c6"/>
  <p:tag name="KSO_WM_UNIT_DECORATE_INFO" val=""/>
  <p:tag name="KSO_WM_UNIT_SM_LIMIT_TYPE" val=""/>
  <p:tag name="KSO_WM_CHIP_FILLAREA_FILL_RULE" val="{&quot;fill_align&quot;:&quot;cm&quot;,&quot;fill_effect&quot;:[],&quot;fill_mode&quot;:&quot;full&quot;,&quot;sacle_strategy&quot;:&quot;stretch&quot;}"/>
  <p:tag name="KSO_WM_ASSEMBLE_CHIP_INDEX" val="0fb50cc5fcc94d83b80c457c226e720f"/>
  <p:tag name="KSO_WM_SLIDE_BACKGROUND_TYPE" val="topBotto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96eeecaa912149abb3bbf2c68843311f"/>
  <p:tag name="KSO_WM_UNIT_DECORATE_INFO" val=""/>
  <p:tag name="KSO_WM_UNIT_SM_LIMIT_TYPE" val=""/>
  <p:tag name="KSO_WM_CHIP_FILLAREA_FILL_RULE" val="{&quot;fill_align&quot;:&quot;cm&quot;,&quot;fill_effect&quot;:[],&quot;fill_mode&quot;:&quot;full&quot;,&quot;sacle_strategy&quot;:&quot;stretch&quot;}"/>
  <p:tag name="KSO_WM_ASSEMBLE_CHIP_INDEX" val="50a1cfc6fa8545789b1bff3db903ea87"/>
  <p:tag name="KSO_WM_SLIDE_BACKGROUND_TYPE" val="topBottom"/>
</p:tagLst>
</file>

<file path=ppt/tags/tag3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1.0"/>
  <p:tag name="KSO_WM_BEAUTIFY_FLAG" val="#wm#"/>
</p:tagLst>
</file>

<file path=ppt/tags/tag330.xml><?xml version="1.0" encoding="utf-8"?>
<p:tagLst xmlns:p="http://schemas.openxmlformats.org/presentationml/2006/main">
  <p:tag name="KSO_WM_SLIDE_BACKGROUND_TYPE" val="topBottom"/>
</p:tagLst>
</file>

<file path=ppt/tags/tag331.xml><?xml version="1.0" encoding="utf-8"?>
<p:tagLst xmlns:p="http://schemas.openxmlformats.org/presentationml/2006/main">
  <p:tag name="KSO_WM_SLIDE_BACKGROUND_TYPE" val="topBottom"/>
</p:tagLst>
</file>

<file path=ppt/tags/tag332.xml><?xml version="1.0" encoding="utf-8"?>
<p:tagLst xmlns:p="http://schemas.openxmlformats.org/presentationml/2006/main">
  <p:tag name="KSO_WM_SLIDE_BACKGROUND_TYPE" val="topBottom"/>
</p:tagLst>
</file>

<file path=ppt/tags/tag333.xml><?xml version="1.0" encoding="utf-8"?>
<p:tagLst xmlns:p="http://schemas.openxmlformats.org/presentationml/2006/main">
  <p:tag name="KSO_WM_SLIDE_BACKGROUND_TYPE" val="topBottom"/>
</p:tagLst>
</file>

<file path=ppt/tags/tag334.xml><?xml version="1.0" encoding="utf-8"?>
<p:tagLst xmlns:p="http://schemas.openxmlformats.org/presentationml/2006/main">
  <p:tag name="KSO_WM_SLIDE_BACKGROUND_TYPE" val="topBottom"/>
</p:tagLst>
</file>

<file path=ppt/tags/tag335.xml><?xml version="1.0" encoding="utf-8"?>
<p:tagLst xmlns:p="http://schemas.openxmlformats.org/presentationml/2006/main">
  <p:tag name="KSO_WM_SLIDE_BACKGROUND_TYPE" val="topBotto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9835e29437934e9493c9ceebb9af1954"/>
  <p:tag name="KSO_WM_UNIT_DECORATE_INFO" val=""/>
  <p:tag name="KSO_WM_UNIT_SM_LIMIT_TYPE" val=""/>
  <p:tag name="KSO_WM_CHIP_FILLAREA_FILL_RULE" val="{&quot;fill_align&quot;:&quot;cm&quot;,&quot;fill_effect&quot;:[],&quot;fill_mode&quot;:&quot;full&quot;,&quot;sacle_strategy&quot;:&quot;stretch&quot;}"/>
  <p:tag name="KSO_WM_ASSEMBLE_CHIP_INDEX" val="fec33d3772cd4c1c918c2ed9960dbcaf"/>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1190509d3692456e8bfd6910b4c0c53c"/>
  <p:tag name="KSO_WM_UNIT_DECORATE_INFO" val=""/>
  <p:tag name="KSO_WM_UNIT_SM_LIMIT_TYPE" val=""/>
  <p:tag name="KSO_WM_CHIP_FILLAREA_FILL_RULE" val="{&quot;fill_align&quot;:&quot;cm&quot;,&quot;fill_effect&quot;:[],&quot;fill_mode&quot;:&quot;full&quot;,&quot;sacle_strategy&quot;:&quot;stretch&quot;}"/>
  <p:tag name="KSO_WM_ASSEMBLE_CHIP_INDEX" val="f3318310605b403395ed974b65d40ca2"/>
  <p:tag name="KSO_WM_SLIDE_BACKGROUND_TYPE" val="bottomTop"/>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37e3f9613194eb1801f11a968829175"/>
  <p:tag name="KSO_WM_UNIT_DECORATE_INFO" val=""/>
  <p:tag name="KSO_WM_UNIT_SM_LIMIT_TYPE" val=""/>
  <p:tag name="KSO_WM_CHIP_FILLAREA_FILL_RULE" val="{&quot;fill_align&quot;:&quot;cm&quot;,&quot;fill_effect&quot;:[],&quot;fill_mode&quot;:&quot;full&quot;,&quot;sacle_strategy&quot;:&quot;stretch&quot;}"/>
  <p:tag name="KSO_WM_ASSEMBLE_CHIP_INDEX" val="63c9eead76f94d1f9e1cd2c2fd5ec75d"/>
  <p:tag name="KSO_WM_SLIDE_BACKGROUND_TYPE" val="bottomTop"/>
</p:tagLst>
</file>

<file path=ppt/tags/tag339.xml><?xml version="1.0" encoding="utf-8"?>
<p:tagLst xmlns:p="http://schemas.openxmlformats.org/presentationml/2006/main">
  <p:tag name="KSO_WM_SLIDE_BACKGROUND_TYPE" val="bottomTop"/>
</p:tagLst>
</file>

<file path=ppt/tags/tag3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bottomTop"/>
</p:tagLst>
</file>

<file path=ppt/tags/tag341.xml><?xml version="1.0" encoding="utf-8"?>
<p:tagLst xmlns:p="http://schemas.openxmlformats.org/presentationml/2006/main">
  <p:tag name="KSO_WM_SLIDE_BACKGROUND_TYPE" val="bottomTop"/>
</p:tagLst>
</file>

<file path=ppt/tags/tag342.xml><?xml version="1.0" encoding="utf-8"?>
<p:tagLst xmlns:p="http://schemas.openxmlformats.org/presentationml/2006/main">
  <p:tag name="KSO_WM_SLIDE_BACKGROUND_TYPE" val="bottomTop"/>
</p:tagLst>
</file>

<file path=ppt/tags/tag343.xml><?xml version="1.0" encoding="utf-8"?>
<p:tagLst xmlns:p="http://schemas.openxmlformats.org/presentationml/2006/main">
  <p:tag name="KSO_WM_SLIDE_BACKGROUND_TYPE" val="bottomTop"/>
</p:tagLst>
</file>

<file path=ppt/tags/tag344.xml><?xml version="1.0" encoding="utf-8"?>
<p:tagLst xmlns:p="http://schemas.openxmlformats.org/presentationml/2006/main">
  <p:tag name="KSO_WM_SLIDE_BACKGROUND_TYPE" val="bottomTop"/>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511542f9adde408da10b82a286c429e4"/>
  <p:tag name="KSO_WM_UNIT_DECORATE_INFO" val=""/>
  <p:tag name="KSO_WM_UNIT_SM_LIMIT_TYPE" val=""/>
  <p:tag name="KSO_WM_CHIP_FILLAREA_FILL_RULE" val="{&quot;fill_align&quot;:&quot;cm&quot;,&quot;fill_effect&quot;:[],&quot;fill_mode&quot;:&quot;full&quot;,&quot;sacle_strategy&quot;:&quot;stretch&quot;}"/>
  <p:tag name="KSO_WM_ASSEMBLE_CHIP_INDEX" val="b39188acdc3149d5b55e9ba2d4383bb9"/>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469a67464f10478cb38dd8467787d0b6"/>
  <p:tag name="KSO_WM_UNIT_DECORATE_INFO" val=""/>
  <p:tag name="KSO_WM_UNIT_SM_LIMIT_TYPE" val=""/>
  <p:tag name="KSO_WM_CHIP_FILLAREA_FILL_RULE" val="{&quot;fill_align&quot;:&quot;cm&quot;,&quot;fill_effect&quot;:[],&quot;fill_mode&quot;:&quot;full&quot;,&quot;sacle_strategy&quot;:&quot;stretch&quot;}"/>
  <p:tag name="KSO_WM_ASSEMBLE_CHIP_INDEX" val="05fe262f28b044599e88741589fe2dbe"/>
  <p:tag name="KSO_WM_SLIDE_BACKGROUND_TYPE" val="navigation"/>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f5983d346e3045fbb3fea652ee779510"/>
  <p:tag name="KSO_WM_UNIT_DECORATE_INFO" val=""/>
  <p:tag name="KSO_WM_UNIT_SM_LIMIT_TYPE" val=""/>
  <p:tag name="KSO_WM_CHIP_FILLAREA_FILL_RULE" val="{&quot;fill_align&quot;:&quot;cm&quot;,&quot;fill_effect&quot;:[],&quot;fill_mode&quot;:&quot;full&quot;,&quot;sacle_strategy&quot;:&quot;stretch&quot;}"/>
  <p:tag name="KSO_WM_ASSEMBLE_CHIP_INDEX" val="65b42ff21daf40ef96796b78e8a06e04"/>
  <p:tag name="KSO_WM_SLIDE_BACKGROUND_TYPE" val="navigation"/>
</p:tagLst>
</file>

<file path=ppt/tags/tag348.xml><?xml version="1.0" encoding="utf-8"?>
<p:tagLst xmlns:p="http://schemas.openxmlformats.org/presentationml/2006/main">
  <p:tag name="KSO_WM_SLIDE_BACKGROUND_TYPE" val="navigation"/>
</p:tagLst>
</file>

<file path=ppt/tags/tag349.xml><?xml version="1.0" encoding="utf-8"?>
<p:tagLst xmlns:p="http://schemas.openxmlformats.org/presentationml/2006/main">
  <p:tag name="KSO_WM_SLIDE_BACKGROUND_TYPE" val="navigation"/>
</p:tagLst>
</file>

<file path=ppt/tags/tag3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SLIDE_BACKGROUND_TYPE" val="navigation"/>
</p:tagLst>
</file>

<file path=ppt/tags/tag351.xml><?xml version="1.0" encoding="utf-8"?>
<p:tagLst xmlns:p="http://schemas.openxmlformats.org/presentationml/2006/main">
  <p:tag name="KSO_WM_SLIDE_BACKGROUND_TYPE" val="navigation"/>
</p:tagLst>
</file>

<file path=ppt/tags/tag352.xml><?xml version="1.0" encoding="utf-8"?>
<p:tagLst xmlns:p="http://schemas.openxmlformats.org/presentationml/2006/main">
  <p:tag name="KSO_WM_SLIDE_BACKGROUND_TYPE" val="navigation"/>
</p:tagLst>
</file>

<file path=ppt/tags/tag353.xml><?xml version="1.0" encoding="utf-8"?>
<p:tagLst xmlns:p="http://schemas.openxmlformats.org/presentationml/2006/main">
  <p:tag name="KSO_WM_SLIDE_BACKGROUND_TYPE" val="navigation"/>
</p:tagLst>
</file>

<file path=ppt/tags/tag354.xml><?xml version="1.0" encoding="utf-8"?>
<p:tagLst xmlns:p="http://schemas.openxmlformats.org/presentationml/2006/main">
  <p:tag name="KSO_WM_SLIDE_BACKGROUND_TYPE" val="navigation"/>
</p:tagLst>
</file>

<file path=ppt/tags/tag355.xml><?xml version="1.0" encoding="utf-8"?>
<p:tagLst xmlns:p="http://schemas.openxmlformats.org/presentationml/2006/main">
  <p:tag name="KSO_WM_SLIDE_BACKGROUND_TYPE" val="navigation"/>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20e67c94cad8457294c472e847027700"/>
  <p:tag name="KSO_WM_UNIT_DECORATE_INFO" val=""/>
  <p:tag name="KSO_WM_UNIT_SM_LIMIT_TYPE" val=""/>
  <p:tag name="KSO_WM_CHIP_FILLAREA_FILL_RULE" val="{&quot;fill_align&quot;:&quot;cm&quot;,&quot;fill_effect&quot;:[],&quot;fill_mode&quot;:&quot;full&quot;,&quot;sacle_strategy&quot;:&quot;stretch&quot;}"/>
  <p:tag name="KSO_WM_ASSEMBLE_CHIP_INDEX" val="51f744817b4445999c2e6368fb2794d3"/>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86dfcc3018294da9a50ece5b3a208ebb"/>
  <p:tag name="KSO_WM_UNIT_DECORATE_INFO" val=""/>
  <p:tag name="KSO_WM_UNIT_SM_LIMIT_TYPE" val=""/>
  <p:tag name="KSO_WM_CHIP_FILLAREA_FILL_RULE" val="{&quot;fill_align&quot;:&quot;cm&quot;,&quot;fill_effect&quot;:[],&quot;fill_mode&quot;:&quot;full&quot;,&quot;sacle_strategy&quot;:&quot;stretch&quot;}"/>
  <p:tag name="KSO_WM_ASSEMBLE_CHIP_INDEX" val="7ef146e5f56e408fbb0e087c8ae33899"/>
  <p:tag name="KSO_WM_SLIDE_BACKGROUND_TYPE" val="belt"/>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9eb9179a6e354549b2995d0183a9085f"/>
  <p:tag name="KSO_WM_UNIT_DECORATE_INFO" val=""/>
  <p:tag name="KSO_WM_UNIT_SM_LIMIT_TYPE" val=""/>
  <p:tag name="KSO_WM_CHIP_FILLAREA_FILL_RULE" val="{&quot;fill_align&quot;:&quot;cm&quot;,&quot;fill_effect&quot;:[],&quot;fill_mode&quot;:&quot;full&quot;,&quot;sacle_strategy&quot;:&quot;stretch&quot;}"/>
  <p:tag name="KSO_WM_ASSEMBLE_CHIP_INDEX" val="f105ce374fbd44a4bfe67df8349f382b"/>
  <p:tag name="KSO_WM_SLIDE_BACKGROUND_TYPE" val="belt"/>
</p:tagLst>
</file>

<file path=ppt/tags/tag359.xml><?xml version="1.0" encoding="utf-8"?>
<p:tagLst xmlns:p="http://schemas.openxmlformats.org/presentationml/2006/main">
  <p:tag name="KSO_WM_SLIDE_BACKGROUND_TYPE" val="belt"/>
</p:tagLst>
</file>

<file path=ppt/tags/tag3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SLIDE_BACKGROUND_TYPE" val="belt"/>
</p:tagLst>
</file>

<file path=ppt/tags/tag361.xml><?xml version="1.0" encoding="utf-8"?>
<p:tagLst xmlns:p="http://schemas.openxmlformats.org/presentationml/2006/main">
  <p:tag name="KSO_WM_SLIDE_BACKGROUND_TYPE" val="belt"/>
</p:tagLst>
</file>

<file path=ppt/tags/tag362.xml><?xml version="1.0" encoding="utf-8"?>
<p:tagLst xmlns:p="http://schemas.openxmlformats.org/presentationml/2006/main">
  <p:tag name="KSO_WM_SLIDE_BACKGROUND_TYPE" val="belt"/>
</p:tagLst>
</file>

<file path=ppt/tags/tag363.xml><?xml version="1.0" encoding="utf-8"?>
<p:tagLst xmlns:p="http://schemas.openxmlformats.org/presentationml/2006/main">
  <p:tag name="KSO_WM_SLIDE_BACKGROUND_TYPE" val="belt"/>
</p:tagLst>
</file>

<file path=ppt/tags/tag364.xml><?xml version="1.0" encoding="utf-8"?>
<p:tagLst xmlns:p="http://schemas.openxmlformats.org/presentationml/2006/main">
  <p:tag name="KSO_WM_TEMPLATE_CATEGORY" val="custom"/>
  <p:tag name="KSO_WM_TEMPLATE_INDEX" val="20203882"/>
</p:tagLst>
</file>

<file path=ppt/tags/tag365.xml><?xml version="1.0" encoding="utf-8"?>
<p:tagLst xmlns:p="http://schemas.openxmlformats.org/presentationml/2006/main">
  <p:tag name="KSO_WM_TEMPLATE_CATEGORY" val="custom"/>
  <p:tag name="KSO_WM_TEMPLATE_INDEX" val="20203882"/>
</p:tagLst>
</file>

<file path=ppt/tags/tag366.xml><?xml version="1.0" encoding="utf-8"?>
<p:tagLst xmlns:p="http://schemas.openxmlformats.org/presentationml/2006/main">
  <p:tag name="KSO_WM_BEAUTIFY_FLAG" val="#wm#"/>
  <p:tag name="KSO_WM_TAG_VERSION" val="1.0"/>
  <p:tag name="KSO_WM_TEMPLATE_CATEGORY" val="custom"/>
  <p:tag name="KSO_WM_TEMPLATE_INDEX" val="20203882"/>
</p:tagLst>
</file>

<file path=ppt/tags/tag367.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3882_1*a*1"/>
  <p:tag name="KSO_WM_TEMPLATE_CATEGORY" val="custom"/>
  <p:tag name="KSO_WM_TEMPLATE_INDEX" val="20203882"/>
  <p:tag name="KSO_WM_UNIT_LAYERLEVEL" val="1"/>
  <p:tag name="KSO_WM_TAG_VERSION" val="1.0"/>
  <p:tag name="KSO_WM_BEAUTIFY_FLAG" val="#wm#"/>
  <p:tag name="KSO_WM_UNIT_PRESET_TEXT" val="简约个人_x000B_商务总结汇报"/>
  <p:tag name="KSO_WM_UNIT_TEXT_FILL_FORE_SCHEMECOLOR_INDEX_BRIGHTNESS" val="0.15"/>
  <p:tag name="KSO_WM_UNIT_TEXT_FILL_FORE_SCHEMECOLOR_INDEX" val="13"/>
  <p:tag name="KSO_WM_UNIT_TEXT_FILL_TYPE" val="1"/>
  <p:tag name="KSO_WM_FULL_TEXT_BEAUTIFY_COPY_ID" val="7"/>
</p:tagLst>
</file>

<file path=ppt/tags/tag36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b"/>
  <p:tag name="KSO_WM_UNIT_INDEX" val="1"/>
  <p:tag name="KSO_WM_UNIT_ID" val="custom20203882_1*b*1"/>
  <p:tag name="KSO_WM_TEMPLATE_CATEGORY" val="custom"/>
  <p:tag name="KSO_WM_TEMPLATE_INDEX" val="20203882"/>
  <p:tag name="KSO_WM_UNIT_LAYERLEVEL" val="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 name="KSO_WM_FULL_TEXT_BEAUTIFY_COPY_ID" val="8"/>
</p:tagLst>
</file>

<file path=ppt/tags/tag3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2"/>
  <p:tag name="KSO_WM_UNIT_ID" val="custom20203882_1*b*2"/>
  <p:tag name="KSO_WM_TEMPLATE_CATEGORY" val="custom"/>
  <p:tag name="KSO_WM_TEMPLATE_INDEX" val="20203882"/>
  <p:tag name="KSO_WM_UNIT_LAYERLEVEL" val="1"/>
  <p:tag name="KSO_WM_TAG_VERSION" val="1.0"/>
  <p:tag name="KSO_WM_BEAUTIFY_FLAG" val="#wm#"/>
  <p:tag name="KSO_WM_UNIT_PRESET_TEXT" val="汇报人姓名"/>
  <p:tag name="KSO_WM_UNIT_TEXT_FILL_FORE_SCHEMECOLOR_INDEX_BRIGHTNESS" val="0.15"/>
  <p:tag name="KSO_WM_UNIT_TEXT_FILL_FORE_SCHEMECOLOR_INDEX" val="13"/>
  <p:tag name="KSO_WM_UNIT_TEXT_FILL_TYPE" val="1"/>
  <p:tag name="KSO_WM_FULL_TEXT_BEAUTIFY_COPY_ID" val="2"/>
</p:tagLst>
</file>

<file path=ppt/tags/tag3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3"/>
  <p:tag name="KSO_WM_UNIT_ID" val="custom20203882_1*b*3"/>
  <p:tag name="KSO_WM_TEMPLATE_CATEGORY" val="custom"/>
  <p:tag name="KSO_WM_TEMPLATE_INDEX" val="20203882"/>
  <p:tag name="KSO_WM_UNIT_LAYERLEVEL" val="1"/>
  <p:tag name="KSO_WM_TAG_VERSION" val="1.0"/>
  <p:tag name="KSO_WM_BEAUTIFY_FLAG" val="#wm#"/>
  <p:tag name="KSO_WM_UNIT_PRESET_TEXT" val="汇报日期"/>
  <p:tag name="KSO_WM_UNIT_TEXT_FILL_FORE_SCHEMECOLOR_INDEX_BRIGHTNESS" val="0.15"/>
  <p:tag name="KSO_WM_UNIT_TEXT_FILL_FORE_SCHEMECOLOR_INDEX" val="13"/>
  <p:tag name="KSO_WM_UNIT_TEXT_FILL_TYPE" val="1"/>
  <p:tag name="KSO_WM_FULL_TEXT_BEAUTIFY_COPY_ID" val="3"/>
</p:tagLst>
</file>

<file path=ppt/tags/tag371.xml><?xml version="1.0" encoding="utf-8"?>
<p:tagLst xmlns:p="http://schemas.openxmlformats.org/presentationml/2006/main">
  <p:tag name="KSO_WM_SLIDE_ID" val="custom20203882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882"/>
  <p:tag name="KSO_WM_SLIDE_LAYOUT" val="a_b"/>
  <p:tag name="KSO_WM_SLIDE_LAYOUT_CNT" val="1_3"/>
  <p:tag name="KSO_WM_UNIT_SHOW_EDIT_AREA_INDICATION" val="1"/>
  <p:tag name="KSO_WM_TEMPLATE_THUMBS_INDEX" val="1、4、5、8、11、14、17、19、20、21、22、24"/>
  <p:tag name="KSO_WM_TEMPLATE_MASTER_THUMB_INDEX" val="12"/>
  <p:tag name="KSO_WM_SPECIAL_SOURCE" val="bdnull"/>
  <p:tag name="KSO_WM_FULL_TEXT_BEAUTIFY_COPY_ID" val="15099536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 name="KSO_WM_SLIDE_BACKGROUND_TYPE" val="general"/>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 name="KSO_WM_SLIDE_BACKGROUND_TYPE" val="general"/>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974_4*l_h_i*1_1_1"/>
  <p:tag name="KSO_WM_TEMPLATE_CATEGORY" val="custom"/>
  <p:tag name="KSO_WM_TEMPLATE_INDEX" val="20204974"/>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0"/>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05"/>
  <p:tag name="KSO_WM_UNIT_TEXT_FILL_FORE_SCHEMECOLOR_INDEX" val="14"/>
  <p:tag name="KSO_WM_UNIT_TEXT_FILL_TYPE" val="1"/>
  <p:tag name="KSO_WM_UNIT_USESOURCEFORMAT_APPLY" val="1"/>
</p:tagLst>
</file>

<file path=ppt/tags/tag375.xml><?xml version="1.0" encoding="utf-8"?>
<p:tagLst xmlns:p="http://schemas.openxmlformats.org/presentationml/2006/main">
  <p:tag name="KSO_WM_UNIT_PRESET_TEXT" val="单击此处添加文本"/>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974_4*l_h_f*1_1_1"/>
  <p:tag name="KSO_WM_TEMPLATE_CATEGORY" val="custom"/>
  <p:tag name="KSO_WM_TEMPLATE_INDEX" val="20204974"/>
  <p:tag name="KSO_WM_UNIT_LAYERLEVEL" val="1_1_1"/>
  <p:tag name="KSO_WM_TAG_VERSION" val="1.0"/>
  <p:tag name="KSO_WM_BEAUTIFY_FLAG" val="#wm#"/>
  <p:tag name="KSO_WM_UNIT_SUBTYPE" val="a"/>
  <p:tag name="KSO_WM_UNIT_TEXT_FILL_FORE_SCHEMECOLOR_INDEX_BRIGHTNESS" val="0"/>
  <p:tag name="KSO_WM_UNIT_TEXT_FILL_FORE_SCHEMECOLOR_INDEX" val="14"/>
  <p:tag name="KSO_WM_UNIT_TEXT_FILL_TYPE" val="1"/>
  <p:tag name="KSO_WM_UNIT_USESOURCEFORMAT_APPLY"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4974_4*l_h_i*1_3_1"/>
  <p:tag name="KSO_WM_TEMPLATE_CATEGORY" val="custom"/>
  <p:tag name="KSO_WM_TEMPLATE_INDEX" val="20204974"/>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0"/>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05"/>
  <p:tag name="KSO_WM_UNIT_TEXT_FILL_FORE_SCHEMECOLOR_INDEX" val="14"/>
  <p:tag name="KSO_WM_UNIT_TEXT_FILL_TYPE" val="1"/>
  <p:tag name="KSO_WM_UNIT_USESOURCEFORMAT_APPLY" val="1"/>
</p:tagLst>
</file>

<file path=ppt/tags/tag377.xml><?xml version="1.0" encoding="utf-8"?>
<p:tagLst xmlns:p="http://schemas.openxmlformats.org/presentationml/2006/main">
  <p:tag name="KSO_WM_UNIT_PRESET_TEXT" val="单击此处添加文本"/>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974_4*l_h_f*1_3_1"/>
  <p:tag name="KSO_WM_TEMPLATE_CATEGORY" val="custom"/>
  <p:tag name="KSO_WM_TEMPLATE_INDEX" val="20204974"/>
  <p:tag name="KSO_WM_UNIT_LAYERLEVEL" val="1_1_1"/>
  <p:tag name="KSO_WM_TAG_VERSION" val="1.0"/>
  <p:tag name="KSO_WM_BEAUTIFY_FLAG" val="#wm#"/>
  <p:tag name="KSO_WM_UNIT_SUBTYPE" val="a"/>
  <p:tag name="KSO_WM_UNIT_TEXT_FILL_FORE_SCHEMECOLOR_INDEX_BRIGHTNESS" val="0"/>
  <p:tag name="KSO_WM_UNIT_TEXT_FILL_FORE_SCHEMECOLOR_INDEX" val="14"/>
  <p:tag name="KSO_WM_UNIT_TEXT_FILL_TYPE" val="1"/>
  <p:tag name="KSO_WM_UNIT_USESOURCEFORMAT_APPLY"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974_4*l_h_i*1_2_1"/>
  <p:tag name="KSO_WM_TEMPLATE_CATEGORY" val="custom"/>
  <p:tag name="KSO_WM_TEMPLATE_INDEX" val="20204974"/>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0"/>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05"/>
  <p:tag name="KSO_WM_UNIT_TEXT_FILL_FORE_SCHEMECOLOR_INDEX" val="14"/>
  <p:tag name="KSO_WM_UNIT_TEXT_FILL_TYPE" val="1"/>
  <p:tag name="KSO_WM_UNIT_USESOURCEFORMAT_APPLY" val="1"/>
</p:tagLst>
</file>

<file path=ppt/tags/tag379.xml><?xml version="1.0" encoding="utf-8"?>
<p:tagLst xmlns:p="http://schemas.openxmlformats.org/presentationml/2006/main">
  <p:tag name="KSO_WM_UNIT_PRESET_TEXT" val="单击此处添加文本"/>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974_4*l_h_f*1_2_1"/>
  <p:tag name="KSO_WM_TEMPLATE_CATEGORY" val="custom"/>
  <p:tag name="KSO_WM_TEMPLATE_INDEX" val="20204974"/>
  <p:tag name="KSO_WM_UNIT_LAYERLEVEL" val="1_1_1"/>
  <p:tag name="KSO_WM_TAG_VERSION" val="1.0"/>
  <p:tag name="KSO_WM_BEAUTIFY_FLAG" val="#wm#"/>
  <p:tag name="KSO_WM_UNIT_SUBTYPE" val="a"/>
  <p:tag name="KSO_WM_UNIT_TEXT_FILL_FORE_SCHEMECOLOR_INDEX_BRIGHTNESS" val="0"/>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4974_4*l_h_i*1_4_1"/>
  <p:tag name="KSO_WM_TEMPLATE_CATEGORY" val="custom"/>
  <p:tag name="KSO_WM_TEMPLATE_INDEX" val="20204974"/>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0"/>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05"/>
  <p:tag name="KSO_WM_UNIT_TEXT_FILL_FORE_SCHEMECOLOR_INDEX" val="14"/>
  <p:tag name="KSO_WM_UNIT_TEXT_FILL_TYPE" val="1"/>
  <p:tag name="KSO_WM_UNIT_USESOURCEFORMAT_APPLY" val="1"/>
</p:tagLst>
</file>

<file path=ppt/tags/tag381.xml><?xml version="1.0" encoding="utf-8"?>
<p:tagLst xmlns:p="http://schemas.openxmlformats.org/presentationml/2006/main">
  <p:tag name="KSO_WM_UNIT_PRESET_TEXT" val="单击此处添加文本"/>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974_4*l_h_f*1_4_1"/>
  <p:tag name="KSO_WM_TEMPLATE_CATEGORY" val="custom"/>
  <p:tag name="KSO_WM_TEMPLATE_INDEX" val="20204974"/>
  <p:tag name="KSO_WM_UNIT_LAYERLEVEL" val="1_1_1"/>
  <p:tag name="KSO_WM_TAG_VERSION" val="1.0"/>
  <p:tag name="KSO_WM_BEAUTIFY_FLAG" val="#wm#"/>
  <p:tag name="KSO_WM_UNIT_SUBTYPE" val="a"/>
  <p:tag name="KSO_WM_UNIT_TEXT_FILL_FORE_SCHEMECOLOR_INDEX_BRIGHTNESS" val="0"/>
  <p:tag name="KSO_WM_UNIT_TEXT_FILL_FORE_SCHEMECOLOR_INDEX" val="14"/>
  <p:tag name="KSO_WM_UNIT_TEXT_FILL_TYPE" val="1"/>
  <p:tag name="KSO_WM_UNIT_USESOURCEFORMAT_APPLY" val="1"/>
</p:tagLst>
</file>

<file path=ppt/tags/tag382.xml><?xml version="1.0" encoding="utf-8"?>
<p:tagLst xmlns:p="http://schemas.openxmlformats.org/presentationml/2006/main">
  <p:tag name="KSO_WM_UNIT_ISCONTENTSTITLE" val="1"/>
  <p:tag name="KSO_WM_UNIT_PRESET_TEXT" val="目录"/>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974_4*a*1"/>
  <p:tag name="KSO_WM_TEMPLATE_CATEGORY" val="custom"/>
  <p:tag name="KSO_WM_TEMPLATE_INDEX" val="20204974"/>
  <p:tag name="KSO_WM_UNIT_LAYERLEVEL" val="1"/>
  <p:tag name="KSO_WM_TAG_VERSION" val="1.0"/>
  <p:tag name="KSO_WM_BEAUTIFY_FLAG" val="#wm#"/>
  <p:tag name="KSO_WM_UNIT_ISNUMDGMTITLE" val="0"/>
  <p:tag name="KSO_WM_UNIT_TEXT_FILL_FORE_SCHEMECOLOR_INDEX_BRIGHTNESS" val="0"/>
  <p:tag name="KSO_WM_UNIT_TEXT_FILL_FORE_SCHEMECOLOR_INDEX" val="14"/>
  <p:tag name="KSO_WM_UNIT_TEXT_FILL_TYPE" val="1"/>
  <p:tag name="KSO_WM_UNIT_USESOURCEFORMAT_APPLY"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4974_4*i*1"/>
  <p:tag name="KSO_WM_TEMPLATE_CATEGORY" val="custom"/>
  <p:tag name="KSO_WM_TEMPLATE_INDEX" val="20204974"/>
  <p:tag name="KSO_WM_UNIT_LAYERLEVEL" val="1"/>
  <p:tag name="KSO_WM_TAG_VERSION" val="1.0"/>
  <p:tag name="KSO_WM_BEAUTIFY_FLAG" val="#wm#"/>
  <p:tag name="KSO_WM_UNIT_TYPE" val="i"/>
  <p:tag name="KSO_WM_UNIT_INDEX" val="1"/>
  <p:tag name="KSO_WM_UNIT_USESOURCEFORMAT_APPLY" val="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4974_4*i*2"/>
  <p:tag name="KSO_WM_TEMPLATE_CATEGORY" val="custom"/>
  <p:tag name="KSO_WM_TEMPLATE_INDEX" val="20204974"/>
  <p:tag name="KSO_WM_UNIT_LAYERLEVEL" val="1"/>
  <p:tag name="KSO_WM_TAG_VERSION" val="1.0"/>
  <p:tag name="KSO_WM_BEAUTIFY_FLAG" val="#wm#"/>
  <p:tag name="KSO_WM_UNIT_TYPE" val="i"/>
  <p:tag name="KSO_WM_UNIT_INDEX" val="2"/>
  <p:tag name="KSO_WM_UNIT_LINE_FORE_SCHEMECOLOR_INDEX_1_BRIGHTNESS" val="0"/>
  <p:tag name="KSO_WM_UNIT_LINE_FORE_SCHEMECOLOR_INDEX_1" val="5"/>
  <p:tag name="KSO_WM_UNIT_LINE_FORE_SCHEMECOLOR_INDEX_1_POS" val="0"/>
  <p:tag name="KSO_WM_UNIT_LINE_FORE_SCHEMECOLOR_INDEX_1_TRANS" val="0.81"/>
  <p:tag name="KSO_WM_UNIT_LINE_FORE_SCHEMECOLOR_INDEX_2_BRIGHTNESS" val="0"/>
  <p:tag name="KSO_WM_UNIT_LINE_FORE_SCHEMECOLOR_INDEX_2" val="10"/>
  <p:tag name="KSO_WM_UNIT_LINE_FORE_SCHEMECOLOR_INDEX_2_POS" val="1"/>
  <p:tag name="KSO_WM_UNIT_LINE_FORE_SCHEMECOLOR_INDEX_2_TRANS" val="0.78"/>
  <p:tag name="KSO_WM_UNIT_LINE_GRADIENT_TYPE" val="0"/>
  <p:tag name="KSO_WM_UNIT_LINE_GRADIENT_ANGLE" val="171"/>
  <p:tag name="KSO_WM_UNIT_LINE_GRADIENT_Direction" val="-2"/>
  <p:tag name="KSO_WM_UNIT_LINE_FILL_TYPE" val="5"/>
  <p:tag name="KSO_WM_UNIT_USESOURCEFORMAT_APPLY"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4974_4*i*3"/>
  <p:tag name="KSO_WM_TEMPLATE_CATEGORY" val="custom"/>
  <p:tag name="KSO_WM_TEMPLATE_INDEX" val="20204974"/>
  <p:tag name="KSO_WM_UNIT_LAYERLEVEL" val="1"/>
  <p:tag name="KSO_WM_TAG_VERSION" val="1.0"/>
  <p:tag name="KSO_WM_BEAUTIFY_FLAG" val="#wm#"/>
  <p:tag name="KSO_WM_UNIT_TYPE" val="i"/>
  <p:tag name="KSO_WM_UNIT_INDEX" val="3"/>
  <p:tag name="KSO_WM_UNIT_LINE_FORE_SCHEMECOLOR_INDEX_1_BRIGHTNESS" val="0"/>
  <p:tag name="KSO_WM_UNIT_LINE_FORE_SCHEMECOLOR_INDEX_1" val="5"/>
  <p:tag name="KSO_WM_UNIT_LINE_FORE_SCHEMECOLOR_INDEX_1_POS" val="0"/>
  <p:tag name="KSO_WM_UNIT_LINE_FORE_SCHEMECOLOR_INDEX_1_TRANS" val="0.81"/>
  <p:tag name="KSO_WM_UNIT_LINE_FORE_SCHEMECOLOR_INDEX_2_BRIGHTNESS" val="0"/>
  <p:tag name="KSO_WM_UNIT_LINE_FORE_SCHEMECOLOR_INDEX_2" val="10"/>
  <p:tag name="KSO_WM_UNIT_LINE_FORE_SCHEMECOLOR_INDEX_2_POS" val="1"/>
  <p:tag name="KSO_WM_UNIT_LINE_FORE_SCHEMECOLOR_INDEX_2_TRANS" val="0.78"/>
  <p:tag name="KSO_WM_UNIT_LINE_GRADIENT_TYPE" val="0"/>
  <p:tag name="KSO_WM_UNIT_LINE_GRADIENT_ANGLE" val="171"/>
  <p:tag name="KSO_WM_UNIT_LINE_GRADIENT_Direction" val="-2"/>
  <p:tag name="KSO_WM_UNIT_LINE_FILL_TYPE" val="5"/>
  <p:tag name="KSO_WM_UNIT_USESOURCEFORMAT_APPLY"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4974_4*i*4"/>
  <p:tag name="KSO_WM_TEMPLATE_CATEGORY" val="custom"/>
  <p:tag name="KSO_WM_TEMPLATE_INDEX" val="20204974"/>
  <p:tag name="KSO_WM_UNIT_LAYERLEVEL" val="1"/>
  <p:tag name="KSO_WM_TAG_VERSION" val="1.0"/>
  <p:tag name="KSO_WM_BEAUTIFY_FLAG" val="#wm#"/>
  <p:tag name="KSO_WM_UNIT_TYPE" val="i"/>
  <p:tag name="KSO_WM_UNIT_INDEX" val="4"/>
  <p:tag name="KSO_WM_UNIT_LINE_FORE_SCHEMECOLOR_INDEX_1_BRIGHTNESS" val="0"/>
  <p:tag name="KSO_WM_UNIT_LINE_FORE_SCHEMECOLOR_INDEX_1" val="5"/>
  <p:tag name="KSO_WM_UNIT_LINE_FORE_SCHEMECOLOR_INDEX_1_POS" val="0"/>
  <p:tag name="KSO_WM_UNIT_LINE_FORE_SCHEMECOLOR_INDEX_1_TRANS" val="0.81"/>
  <p:tag name="KSO_WM_UNIT_LINE_FORE_SCHEMECOLOR_INDEX_2_BRIGHTNESS" val="0"/>
  <p:tag name="KSO_WM_UNIT_LINE_FORE_SCHEMECOLOR_INDEX_2" val="10"/>
  <p:tag name="KSO_WM_UNIT_LINE_FORE_SCHEMECOLOR_INDEX_2_POS" val="1"/>
  <p:tag name="KSO_WM_UNIT_LINE_FORE_SCHEMECOLOR_INDEX_2_TRANS" val="0.78"/>
  <p:tag name="KSO_WM_UNIT_LINE_GRADIENT_TYPE" val="0"/>
  <p:tag name="KSO_WM_UNIT_LINE_GRADIENT_ANGLE" val="171"/>
  <p:tag name="KSO_WM_UNIT_LINE_GRADIENT_Direction" val="-2"/>
  <p:tag name="KSO_WM_UNIT_LINE_FILL_TYPE" val="5"/>
  <p:tag name="KSO_WM_UNIT_USESOURCEFORMAT_APPLY" val="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4974_4*i*5"/>
  <p:tag name="KSO_WM_TEMPLATE_CATEGORY" val="custom"/>
  <p:tag name="KSO_WM_TEMPLATE_INDEX" val="20204974"/>
  <p:tag name="KSO_WM_UNIT_LAYERLEVEL" val="1"/>
  <p:tag name="KSO_WM_TAG_VERSION" val="1.0"/>
  <p:tag name="KSO_WM_BEAUTIFY_FLAG" val="#wm#"/>
  <p:tag name="KSO_WM_UNIT_TYPE" val="i"/>
  <p:tag name="KSO_WM_UNIT_INDEX" val="5"/>
  <p:tag name="KSO_WM_UNIT_LINE_FORE_SCHEMECOLOR_INDEX_1_BRIGHTNESS" val="0"/>
  <p:tag name="KSO_WM_UNIT_LINE_FORE_SCHEMECOLOR_INDEX_1" val="5"/>
  <p:tag name="KSO_WM_UNIT_LINE_FORE_SCHEMECOLOR_INDEX_1_POS" val="0"/>
  <p:tag name="KSO_WM_UNIT_LINE_FORE_SCHEMECOLOR_INDEX_1_TRANS" val="0.81"/>
  <p:tag name="KSO_WM_UNIT_LINE_FORE_SCHEMECOLOR_INDEX_2_BRIGHTNESS" val="0"/>
  <p:tag name="KSO_WM_UNIT_LINE_FORE_SCHEMECOLOR_INDEX_2" val="10"/>
  <p:tag name="KSO_WM_UNIT_LINE_FORE_SCHEMECOLOR_INDEX_2_POS" val="1"/>
  <p:tag name="KSO_WM_UNIT_LINE_FORE_SCHEMECOLOR_INDEX_2_TRANS" val="0.78"/>
  <p:tag name="KSO_WM_UNIT_LINE_GRADIENT_TYPE" val="0"/>
  <p:tag name="KSO_WM_UNIT_LINE_GRADIENT_ANGLE" val="171"/>
  <p:tag name="KSO_WM_UNIT_LINE_GRADIENT_Direction" val="-2"/>
  <p:tag name="KSO_WM_UNIT_LINE_FILL_TYPE" val="5"/>
  <p:tag name="KSO_WM_UNIT_USESOURCEFORMAT_APPLY"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4974_4*i*6"/>
  <p:tag name="KSO_WM_TEMPLATE_CATEGORY" val="custom"/>
  <p:tag name="KSO_WM_TEMPLATE_INDEX" val="20204974"/>
  <p:tag name="KSO_WM_UNIT_LAYERLEVEL" val="1"/>
  <p:tag name="KSO_WM_TAG_VERSION" val="1.0"/>
  <p:tag name="KSO_WM_BEAUTIFY_FLAG" val="#wm#"/>
  <p:tag name="KSO_WM_UNIT_TYPE" val="i"/>
  <p:tag name="KSO_WM_UNIT_INDEX" val="6"/>
  <p:tag name="KSO_WM_UNIT_LINE_FORE_SCHEMECOLOR_INDEX_1_BRIGHTNESS" val="0"/>
  <p:tag name="KSO_WM_UNIT_LINE_FORE_SCHEMECOLOR_INDEX_1" val="5"/>
  <p:tag name="KSO_WM_UNIT_LINE_FORE_SCHEMECOLOR_INDEX_1_POS" val="0"/>
  <p:tag name="KSO_WM_UNIT_LINE_FORE_SCHEMECOLOR_INDEX_1_TRANS" val="0.81"/>
  <p:tag name="KSO_WM_UNIT_LINE_FORE_SCHEMECOLOR_INDEX_2_BRIGHTNESS" val="0"/>
  <p:tag name="KSO_WM_UNIT_LINE_FORE_SCHEMECOLOR_INDEX_2" val="10"/>
  <p:tag name="KSO_WM_UNIT_LINE_FORE_SCHEMECOLOR_INDEX_2_POS" val="1"/>
  <p:tag name="KSO_WM_UNIT_LINE_FORE_SCHEMECOLOR_INDEX_2_TRANS" val="0.78"/>
  <p:tag name="KSO_WM_UNIT_LINE_GRADIENT_TYPE" val="0"/>
  <p:tag name="KSO_WM_UNIT_LINE_GRADIENT_ANGLE" val="171"/>
  <p:tag name="KSO_WM_UNIT_LINE_GRADIENT_Direction" val="-2"/>
  <p:tag name="KSO_WM_UNIT_LINE_FILL_TYPE" val="5"/>
  <p:tag name="KSO_WM_UNIT_USESOURCEFORMAT_APPLY" val="1"/>
</p:tagLst>
</file>

<file path=ppt/tags/tag389.xml><?xml version="1.0" encoding="utf-8"?>
<p:tagLst xmlns:p="http://schemas.openxmlformats.org/presentationml/2006/main">
  <p:tag name="KSO_WM_CHIP_INFOS" val="{&quot;layout_type&quot;:&quot;forleft1&quot;,&quot;slide_type&quot;:[&quot;contents&quot;],&quot;aspect_ratio&quot;:&quot;16:9&quot;}"/>
  <p:tag name="KSO_WM_CHIP_XID" val="5ebe041a0ac41c4a0a525586"/>
  <p:tag name="KSO_WM_CHIP_FILLPROP" val="[[{&quot;fill_id&quot;:&quot;d79d01ab9c5b48b2b2cbf77aa60cbef5&quot;,&quot;fill_align&quot;:&quot;lm&quot;,&quot;text_align&quot;:&quot;lm&quot;,&quot;text_direction&quot;:&quot;horizontal&quot;,&quot;chip_types&quot;:[&quot;catalogtitle&quot;]},{&quot;fill_id&quot;:&quot;a69f4e6202b0487186f701e832e75495&quot;,&quot;fill_align&quot;:&quot;lm&quot;,&quot;text_align&quot;:&quot;lm&quot;,&quot;text_direction&quot;:&quot;horizontal&quot;,&quot;chip_types&quot;:[&quot;diagram&quot;]}],[{&quot;fill_id&quot;:&quot;d79d01ab9c5b48b2b2cbf77aa60cbef5&quot;,&quot;fill_align&quot;:&quot;cm&quot;,&quot;text_align&quot;:&quot;cm&quot;,&quot;text_direction&quot;:&quot;horizontal&quot;,&quot;chip_types&quot;:[&quot;catalogtitle&quot;]},{&quot;fill_id&quot;:&quot;a69f4e6202b0487186f701e832e75495&quot;,&quot;fill_align&quot;:&quot;lm&quot;,&quot;text_align&quot;:&quot;lm&quot;,&quot;text_direction&quot;:&quot;horizontal&quot;,&quot;chip_types&quot;:[&quot;diagram&quot;]}],[{&quot;fill_id&quot;:&quot;d79d01ab9c5b48b2b2cbf77aa60cbef5&quot;,&quot;fill_align&quot;:&quot;cm&quot;,&quot;text_align&quot;:&quot;cm&quot;,&quot;text_direction&quot;:&quot;horizontal&quot;,&quot;chip_types&quot;:[&quot;catalogtitle&quot;]},{&quot;fill_id&quot;:&quot;a69f4e6202b0487186f701e832e75495&quot;,&quot;fill_align&quot;:&quot;cm&quot;,&quot;text_align&quot;:&quot;lm&quot;,&quot;text_direction&quot;:&quot;horizontal&quot;,&quot;chip_types&quot;:[&quot;diagram&quot;]}]]"/>
  <p:tag name="KSO_WM_SLIDE_ID" val="custom20204974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SLIDE_SIZE" val="396*384"/>
  <p:tag name="KSO_WM_SLIDE_POSITION" val="122*36"/>
  <p:tag name="KSO_WM_TAG_VERSION" val="1.0"/>
  <p:tag name="KSO_WM_BEAUTIFY_FLAG" val="#wm#"/>
  <p:tag name="KSO_WM_TEMPLATE_CATEGORY" val="custom"/>
  <p:tag name="KSO_WM_TEMPLATE_INDEX" val="20204974"/>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978b66e01a7e847d6e4955"/>
  <p:tag name="KSO_WM_TEMPLATE_ASSEMBLE_GROUPID" val="5f8961c8a61ec3b5528498be"/>
  <p:tag name="KSO_WM_FULL_TEXT_BEAUTIFY_COPY_ID" val="150995363"/>
</p:tagLst>
</file>

<file path=ppt/tags/tag3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511542f9adde408da10b82a286c429e4"/>
  <p:tag name="KSO_WM_UNIT_DECORATE_INFO" val=""/>
  <p:tag name="KSO_WM_UNIT_SM_LIMIT_TYPE" val=""/>
  <p:tag name="KSO_WM_CHIP_FILLAREA_FILL_RULE" val="{&quot;fill_align&quot;:&quot;cm&quot;,&quot;fill_effect&quot;:[],&quot;fill_mode&quot;:&quot;full&quot;,&quot;sacle_strategy&quot;:&quot;stretch&quot;}"/>
  <p:tag name="KSO_WM_ASSEMBLE_CHIP_INDEX" val="b39188acdc3149d5b55e9ba2d4383bb9"/>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469a67464f10478cb38dd8467787d0b6"/>
  <p:tag name="KSO_WM_UNIT_DECORATE_INFO" val=""/>
  <p:tag name="KSO_WM_UNIT_SM_LIMIT_TYPE" val=""/>
  <p:tag name="KSO_WM_CHIP_FILLAREA_FILL_RULE" val="{&quot;fill_align&quot;:&quot;cm&quot;,&quot;fill_effect&quot;:[],&quot;fill_mode&quot;:&quot;full&quot;,&quot;sacle_strategy&quot;:&quot;stretch&quot;}"/>
  <p:tag name="KSO_WM_ASSEMBLE_CHIP_INDEX" val="05fe262f28b044599e88741589fe2dbe"/>
  <p:tag name="KSO_WM_SLIDE_BACKGROUND_TYPE" val="navigation"/>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f5983d346e3045fbb3fea652ee779510"/>
  <p:tag name="KSO_WM_UNIT_DECORATE_INFO" val=""/>
  <p:tag name="KSO_WM_UNIT_SM_LIMIT_TYPE" val=""/>
  <p:tag name="KSO_WM_CHIP_FILLAREA_FILL_RULE" val="{&quot;fill_align&quot;:&quot;cm&quot;,&quot;fill_effect&quot;:[],&quot;fill_mode&quot;:&quot;full&quot;,&quot;sacle_strategy&quot;:&quot;stretch&quot;}"/>
  <p:tag name="KSO_WM_ASSEMBLE_CHIP_INDEX" val="65b42ff21daf40ef96796b78e8a06e04"/>
  <p:tag name="KSO_WM_SLIDE_BACKGROUND_TYPE" val="navigation"/>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25_1*i*2"/>
  <p:tag name="KSO_WM_TEMPLATE_CATEGORY" val="diagram"/>
  <p:tag name="KSO_WM_TEMPLATE_INDEX" val="20215825"/>
  <p:tag name="KSO_WM_UNIT_LAYERLEVEL" val="1"/>
  <p:tag name="KSO_WM_TAG_VERSION" val="1.0"/>
  <p:tag name="KSO_WM_BEAUTIFY_FLAG" val="#wm#"/>
  <p:tag name="KSO_WM_UNIT_TYPE" val="i"/>
  <p:tag name="KSO_WM_UNIT_INDEX" val="2"/>
  <p:tag name="KSO_WM_UNIT_BLOCK" val="0"/>
  <p:tag name="KSO_WM_UNIT_SM_LIMIT_TYPE" val="2"/>
  <p:tag name="KSO_WM_UNIT_DEC_AREA_ID" val="4fd5e792688049b1ae52e59a3e1d3179"/>
  <p:tag name="KSO_WM_UNIT_DECORATE_INFO" val="{&quot;DecorateInfoH&quot;:{&quot;IsAbs&quot;:false},&quot;DecorateInfoW&quot;:{&quot;IsAbs&quot;:false},&quot;DecorateInfoX&quot;:{&quot;IsAbs&quot;:false,&quot;Pos&quot;:1},&quot;DecorateInfoY&quot;:{&quot;IsAbs&quot;:false,&quot;Pos&quot;:1},&quot;ReferentInfo&quot;:{&quot;Id&quot;:&quot;cd6fdd07544142dca7805457e392d63f&quot;,&quot;X&quot;:{&quot;Pos&quot;:1},&quot;Y&quot;:{&quot;Pos&quot;:1}},&quot;whChangeMode&quot;:0}"/>
  <p:tag name="KSO_WM_CHIP_GROUPID" val="5f7009630ff15d9a40eb5fda"/>
  <p:tag name="KSO_WM_CHIP_XID" val="5f7009630ff15d9a40eb5fdb"/>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15"/>
  <p:tag name="KSO_WM_TEMPLATE_ASSEMBLE_XID" val="5fd0c8cf1fa9d42129dd74e8"/>
  <p:tag name="KSO_WM_TEMPLATE_ASSEMBLE_GROUPID" val="5fd0c8cf1fa9d42129dd74e8"/>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25_1*i*3"/>
  <p:tag name="KSO_WM_TEMPLATE_CATEGORY" val="diagram"/>
  <p:tag name="KSO_WM_TEMPLATE_INDEX" val="2021582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38fd405389de489086a8fc5716e4d9a9"/>
  <p:tag name="KSO_WM_UNIT_DECORATE_INFO" val="{&quot;DecorateInfoH&quot;:{&quot;IsAbs&quot;:false},&quot;DecorateInfoW&quot;:{&quot;IsAbs&quot;:false},&quot;DecorateInfoX&quot;:{&quot;IsAbs&quot;:false,&quot;Pos&quot;:1},&quot;DecorateInfoY&quot;:{&quot;IsAbs&quot;:false,&quot;Pos&quot;:1},&quot;ReferentInfo&quot;:{&quot;Id&quot;:&quot;a13e8b81506a43bc9f3fde16ae8fedae&quot;,&quot;X&quot;:{&quot;Pos&quot;:1},&quot;Y&quot;:{&quot;Pos&quot;:1}},&quot;whChangeMode&quot;:0}"/>
  <p:tag name="KSO_WM_CHIP_GROUPID" val="5f7009630ff15d9a40eb5fda"/>
  <p:tag name="KSO_WM_CHIP_XID" val="5f7009630ff15d9a40eb5fdb"/>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15"/>
  <p:tag name="KSO_WM_TEMPLATE_ASSEMBLE_XID" val="5fd0c8cf1fa9d42129dd74e8"/>
  <p:tag name="KSO_WM_TEMPLATE_ASSEMBLE_GROUPID" val="5fd0c8cf1fa9d42129dd74e8"/>
</p:tagLst>
</file>

<file path=ppt/tags/tag395.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5_1*a*1"/>
  <p:tag name="KSO_WM_TEMPLATE_CATEGORY" val="diagram"/>
  <p:tag name="KSO_WM_TEMPLATE_INDEX" val="2021582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690315251804ec9a5b6e613066786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d9ec84786e640ebaf468640f67701ec"/>
  <p:tag name="KSO_WM_UNIT_TEXT_FILL_FORE_SCHEMECOLOR_INDEX_BRIGHTNESS" val="0"/>
  <p:tag name="KSO_WM_UNIT_TEXT_FILL_FORE_SCHEMECOLOR_INDEX" val="13"/>
  <p:tag name="KSO_WM_UNIT_TEXT_FILL_TYPE" val="1"/>
  <p:tag name="KSO_WM_TEMPLATE_ASSEMBLE_XID" val="5fd0c8cf1fa9d42129dd74e8"/>
  <p:tag name="KSO_WM_TEMPLATE_ASSEMBLE_GROUPID" val="5fd0c8cf1fa9d42129dd74e8"/>
</p:tagLst>
</file>

<file path=ppt/tags/tag39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5_1*f*1"/>
  <p:tag name="KSO_WM_TEMPLATE_CATEGORY" val="diagram"/>
  <p:tag name="KSO_WM_TEMPLATE_INDEX" val="20215825"/>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cd6fdd07544142dca7805457e392d6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4be003de99843ca970e983ed21d6abd"/>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c8cf1fa9d42129dd74e8"/>
  <p:tag name="KSO_WM_TEMPLATE_ASSEMBLE_GROUPID" val="5fd0c8cf1fa9d42129dd74e8"/>
</p:tagLst>
</file>

<file path=ppt/tags/tag397.xml><?xml version="1.0" encoding="utf-8"?>
<p:tagLst xmlns:p="http://schemas.openxmlformats.org/presentationml/2006/main">
  <p:tag name="KSO_WM_UNIT_VALUE" val="1015*1184"/>
  <p:tag name="KSO_WM_UNIT_HIGHLIGHT" val="0"/>
  <p:tag name="KSO_WM_UNIT_COMPATIBLE" val="0"/>
  <p:tag name="KSO_WM_UNIT_DIAGRAM_ISNUMVISUAL" val="0"/>
  <p:tag name="KSO_WM_UNIT_DIAGRAM_ISREFERUNIT" val="0"/>
  <p:tag name="KSO_WM_UNIT_TYPE" val="d"/>
  <p:tag name="KSO_WM_UNIT_INDEX" val="1"/>
  <p:tag name="KSO_WM_UNIT_ID" val="diagram20215825_1*d*1"/>
  <p:tag name="KSO_WM_TEMPLATE_CATEGORY" val="diagram"/>
  <p:tag name="KSO_WM_TEMPLATE_INDEX" val="20215825"/>
  <p:tag name="KSO_WM_UNIT_LAYERLEVEL" val="1"/>
  <p:tag name="KSO_WM_TAG_VERSION" val="1.0"/>
  <p:tag name="KSO_WM_BEAUTIFY_FLAG" val="#wm#"/>
  <p:tag name="KSO_WM_CHIP_GROUPID" val="5e7310da9a230a26b9e88a19"/>
  <p:tag name="KSO_WM_CHIP_XID" val="5e7310da9a230a26b9e88a1a"/>
  <p:tag name="KSO_WM_UNIT_DEC_AREA_ID" val="a13e8b81506a43bc9f3fde16ae8fed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6e20799f3aa4e0981a7b351a19e3279"/>
  <p:tag name="KSO_WM_UNIT_PLACING_PICTURE" val="56e20799f3aa4e0981a7b351a19e3279"/>
  <p:tag name="KSO_WM_UNIT_SUPPORT_UNIT_TYPE" val="[&quot;d&quot;,&quot;α&quot;,&quot;β&quot;]"/>
  <p:tag name="KSO_WM_TEMPLATE_ASSEMBLE_XID" val="5fd0c8cf1fa9d42129dd74e8"/>
  <p:tag name="KSO_WM_TEMPLATE_ASSEMBLE_GROUPID" val="5fd0c8cf1fa9d42129dd74e8"/>
  <p:tag name="KSO_WM_UNIT_PICTURE_CLIP_FLAG" val="0"/>
</p:tagLst>
</file>

<file path=ppt/tags/tag398.xml><?xml version="1.0" encoding="utf-8"?>
<p:tagLst xmlns:p="http://schemas.openxmlformats.org/presentationml/2006/main">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09630ff15d9a40eb5fdb"/>
  <p:tag name="KSO_WM_CHIP_FILLPROP" val="[[{&quot;text_align&quot;:&quot;lm&quot;,&quot;text_direction&quot;:&quot;horizontal&quot;,&quot;support_big_font&quot;:false,&quot;fill_id&quot;:&quot;f51f0f164d904849b920a03addaa3857&quot;,&quot;fill_align&quot;:&quot;lm&quot;,&quot;chip_types&quot;:[&quot;header&quot;]},{&quot;text_align&quot;:&quot;lm&quot;,&quot;text_direction&quot;:&quot;horizontal&quot;,&quot;support_big_font&quot;:false,&quot;fill_id&quot;:&quot;9d05ea9cb03d4989b245eeeae724e476&quot;,&quot;fill_align&quot;:&quot;cm&quot;,&quot;chip_types&quot;:[&quot;pictext&quot;,&quot;text&quot;,&quot;picture&quot;,&quot;chart&quot;,&quot;table&quot;,&quot;video&quot;]},{&quot;text_align&quot;:&quot;lm&quot;,&quot;text_direction&quot;:&quot;horizontal&quot;,&quot;support_big_font&quot;:false,&quot;fill_id&quot;:&quot;08e73564c05249df950098ca98d5f7fe&quot;,&quot;fill_align&quot;:&quot;cm&quot;,&quot;chip_types&quot;:[&quot;pictext&quot;,&quot;text&quot;,&quot;picture&quot;,&quot;chart&quot;,&quot;table&quot;]}]]"/>
  <p:tag name="KSO_WM_SLIDE_ID" val="diagram2021582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80"/>
  <p:tag name="KSO_WM_SLIDE_POSITION" val="0*0"/>
  <p:tag name="KSO_WM_TAG_VERSION" val="1.0"/>
  <p:tag name="KSO_WM_BEAUTIFY_FLAG" val="#wm#"/>
  <p:tag name="KSO_WM_TEMPLATE_CATEGORY" val="diagram"/>
  <p:tag name="KSO_WM_TEMPLATE_INDEX" val="20215825"/>
  <p:tag name="KSO_WM_SLIDE_LAYOUT" val="a_d_f"/>
  <p:tag name="KSO_WM_SLIDE_LAYOUT_CNT" val="1_1_1"/>
  <p:tag name="KSO_WM_CHIP_GROUPID" val="5f7009630ff15d9a40eb5fda"/>
  <p:tag name="KSO_WM_SLIDE_BK_DARK_LIGHT" val="2"/>
  <p:tag name="KSO_WM_SLIDE_BACKGROUND_TYPE" val="navigation"/>
  <p:tag name="KSO_WM_SLIDE_SUPPORT_FEATURE_TYPE" val="0"/>
  <p:tag name="KSO_WM_TEMPLATE_MASTER_THUMB_INDEX" val="13"/>
  <p:tag name="KSO_WM_TEMPLATE_ASSEMBLE_XID" val="5fd0c8cf1fa9d42129dd74e8"/>
  <p:tag name="KSO_WM_TEMPLATE_ASSEMBLE_GROUPID" val="5fd0c8cf1fa9d42129dd74e8"/>
  <p:tag name="KSO_WM_TEMPLATE_THUMBS_INDEX" val="1、5、6、7、8、49"/>
  <p:tag name="KSO_WM_CHIP_DECFILLPROP" val="[]"/>
  <p:tag name="KSO_WM_SLIDE_LAYOUT_INFO" val="{&quot;id&quot;:&quot;2020-12-09T20:53:37&quot;,&quot;maxSize&quot;:{&quot;size1&quot;:12.1},&quot;minSize&quot;:{&quot;size1&quot;:12.1},&quot;normalSize&quot;:{&quot;size1&quot;:12.1},&quot;subLayout&quot;:[{&quot;backgroundInfo&quot;:[{&quot;bottom&quot;:-0.3698497,&quot;bottomAbs&quot;:false,&quot;left&quot;:0,&quot;leftAbs&quot;:false,&quot;right&quot;:0,&quot;rightAbs&quot;:false,&quot;top&quot;:0,&quot;topAbs&quot;:false,&quot;type&quot;:&quot;navigation&quot;}],&quot;id&quot;:&quot;2020-12-09T20:53:37&quot;,&quot;margin&quot;:{&quot;bottom&quot;:0.026000002399086952,&quot;left&quot;:1.2699999809265137,&quot;right&quot;:1.2699999809265137,&quot;top&quot;:0.57999998331069946},&quot;type&quot;:0},{&quot;direction&quot;:1,&quot;id&quot;:&quot;2020-12-09T20:53:37&quot;,&quot;maxSize&quot;:{&quot;size1&quot;:58.799663860095698},&quot;minSize&quot;:{&quot;size1&quot;:31.299663860095706},&quot;normalSize&quot;:{&quot;size1&quot;:58.224663860095703},&quot;subLayout&quot;:[{&quot;id&quot;:&quot;2020-12-09T20:53:37&quot;,&quot;margin&quot;:{&quot;bottom&quot;:2.9630000591278076,&quot;left&quot;:3.3870000839233398,&quot;right&quot;:0.026000002399086952,&quot;top&quot;:3.627000093460083},&quot;type&quot;:0},{&quot;id&quot;:&quot;2020-12-09T20:53:37&quot;,&quot;margin&quot;:{&quot;bottom&quot;:2.9630000591278076,&quot;left&quot;:3.3599998950958252,&quot;right&quot;:3.3859999179840088,&quot;top&quot;:3.627000093460083},&quot;type&quot;:0}],&quot;type&quot;:0}],&quot;type&quot;:0}"/>
  <p:tag name="KSO_WM_SLIDE_BACKGROUND" val="[&quot;navigation&quot;]"/>
  <p:tag name="KSO_WM_SLIDE_RATIO" val="1.777778"/>
  <p:tag name="KSO_WM_SLIDE_CAN_ADD_NAVIGATION"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ac5c628b1eee495abbdd83270b9118f3"/>
  <p:tag name="KSO_WM_UNIT_DECORATE_INFO" val=""/>
  <p:tag name="KSO_WM_UNIT_SM_LIMIT_TYPE" val=""/>
  <p:tag name="KSO_WM_CHIP_FILLAREA_FILL_RULE" val="{&quot;fill_align&quot;:&quot;cm&quot;,&quot;fill_effect&quot;:[],&quot;fill_mode&quot;:&quot;full&quot;,&quot;sacle_strategy&quot;:&quot;stretch&quot;}"/>
  <p:tag name="KSO_WM_ASSEMBLE_CHIP_INDEX" val="cf180f3a988a4b4cbf4323ae0ed705bf"/>
  <p:tag name="KSO_WM_SLIDE_BACKGROUND_TYPE" val="general"/>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1.0"/>
  <p:tag name="KSO_WM_BEAUTIFY_FLAG" val="#wm#"/>
</p:tagLst>
</file>

<file path=ppt/tags/tag4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7f98d1f90d1455db93e7afd0858fe7a"/>
  <p:tag name="KSO_WM_UNIT_DECORATE_INFO" val=""/>
  <p:tag name="KSO_WM_UNIT_SM_LIMIT_TYPE" val=""/>
  <p:tag name="KSO_WM_CHIP_FILLAREA_FILL_RULE" val="{&quot;fill_align&quot;:&quot;cm&quot;,&quot;fill_effect&quot;:[],&quot;fill_mode&quot;:&quot;full&quot;,&quot;sacle_strategy&quot;:&quot;stretch&quot;}"/>
  <p:tag name="KSO_WM_ASSEMBLE_CHIP_INDEX" val="5645f9b9fc5c43e9ba2597a99d5d4b21"/>
  <p:tag name="KSO_WM_SLIDE_BACKGROUND_TYPE" val="general"/>
</p:tagLst>
</file>

<file path=ppt/tags/tag40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1731_1*a*1"/>
  <p:tag name="KSO_WM_TEMPLATE_CATEGORY" val="diagram"/>
  <p:tag name="KSO_WM_TEMPLATE_INDEX" val="2021173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9f23d4783d9425db99cf80c30c7fd15"/>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e71900286cb4433eb737ba3926426f6a"/>
  <p:tag name="KSO_WM_UNIT_TEXT_FILL_FORE_SCHEMECOLOR_INDEX_BRIGHTNESS" val="0"/>
  <p:tag name="KSO_WM_UNIT_TEXT_FILL_FORE_SCHEMECOLOR_INDEX" val="13"/>
  <p:tag name="KSO_WM_UNIT_TEXT_FILL_TYPE" val="1"/>
  <p:tag name="KSO_WM_TEMPLATE_ASSEMBLE_XID" val="5fd0c8601fa9d42129dd72d0"/>
  <p:tag name="KSO_WM_TEMPLATE_ASSEMBLE_GROUPID" val="5fd0c8601fa9d42129dd72d0"/>
</p:tagLst>
</file>

<file path=ppt/tags/tag402.xml><?xml version="1.0" encoding="utf-8"?>
<p:tagLst xmlns:p="http://schemas.openxmlformats.org/presentationml/2006/main">
  <p:tag name="KSO_WM_UNIT_VALUE" val="592*1481"/>
  <p:tag name="KSO_WM_UNIT_HIGHLIGHT" val="0"/>
  <p:tag name="KSO_WM_UNIT_COMPATIBLE" val="0"/>
  <p:tag name="KSO_WM_UNIT_DIAGRAM_ISNUMVISUAL" val="0"/>
  <p:tag name="KSO_WM_UNIT_DIAGRAM_ISREFERUNIT" val="0"/>
  <p:tag name="KSO_WM_UNIT_TYPE" val="d"/>
  <p:tag name="KSO_WM_UNIT_INDEX" val="2"/>
  <p:tag name="KSO_WM_UNIT_ID" val="diagram20211731_1*d*2"/>
  <p:tag name="KSO_WM_TEMPLATE_CATEGORY" val="diagram"/>
  <p:tag name="KSO_WM_TEMPLATE_INDEX" val="20211731"/>
  <p:tag name="KSO_WM_UNIT_LAYERLEVEL" val="1"/>
  <p:tag name="KSO_WM_TAG_VERSION" val="1.0"/>
  <p:tag name="KSO_WM_BEAUTIFY_FLAG" val="#wm#"/>
  <p:tag name="KSO_WM_CHIP_GROUPID" val="5e7310da9a230a26b9e88a19"/>
  <p:tag name="KSO_WM_CHIP_XID" val="5e7310da9a230a26b9e88a1a"/>
  <p:tag name="KSO_WM_UNIT_DEC_AREA_ID" val="3716843a596d43bba5422574bc56f3f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lm&quot;,&quot;fill_mode&quot;:&quot;full&quot;,&quot;sacle_strategy&quot;:&quot;smart&quot;}"/>
  <p:tag name="KSO_WM_ASSEMBLE_CHIP_INDEX" val="8fc51142f9834bfaae0e207df238a1b5"/>
  <p:tag name="KSO_WM_UNIT_PLACING_PICTURE" val="8fc51142f9834bfaae0e207df238a1b5"/>
  <p:tag name="KSO_WM_UNIT_SUPPORT_UNIT_TYPE" val="[&quot;d&quot;,&quot;β&quot;]"/>
  <p:tag name="KSO_WM_TEMPLATE_ASSEMBLE_XID" val="5fd0c8601fa9d42129dd72d0"/>
  <p:tag name="KSO_WM_TEMPLATE_ASSEMBLE_GROUPID" val="5fd0c8601fa9d42129dd72d0"/>
  <p:tag name="KSO_WM_UNIT_PICTURE_CLIP_FLAG" val="0"/>
</p:tagLst>
</file>

<file path=ppt/tags/tag403.xml><?xml version="1.0" encoding="utf-8"?>
<p:tagLst xmlns:p="http://schemas.openxmlformats.org/presentationml/2006/main">
  <p:tag name="KSO_WM_UNIT_VALUE" val="592*1481"/>
  <p:tag name="KSO_WM_UNIT_HIGHLIGHT" val="0"/>
  <p:tag name="KSO_WM_UNIT_COMPATIBLE" val="0"/>
  <p:tag name="KSO_WM_UNIT_DIAGRAM_ISNUMVISUAL" val="0"/>
  <p:tag name="KSO_WM_UNIT_DIAGRAM_ISREFERUNIT" val="0"/>
  <p:tag name="KSO_WM_UNIT_TYPE" val="d"/>
  <p:tag name="KSO_WM_UNIT_INDEX" val="1"/>
  <p:tag name="KSO_WM_UNIT_ID" val="diagram20211731_1*d*1"/>
  <p:tag name="KSO_WM_TEMPLATE_CATEGORY" val="diagram"/>
  <p:tag name="KSO_WM_TEMPLATE_INDEX" val="20211731"/>
  <p:tag name="KSO_WM_UNIT_LAYERLEVEL" val="1"/>
  <p:tag name="KSO_WM_TAG_VERSION" val="1.0"/>
  <p:tag name="KSO_WM_BEAUTIFY_FLAG" val="#wm#"/>
  <p:tag name="KSO_WM_CHIP_GROUPID" val="5e7310da9a230a26b9e88a19"/>
  <p:tag name="KSO_WM_CHIP_XID" val="5e7310da9a230a26b9e88a1a"/>
  <p:tag name="KSO_WM_UNIT_DEC_AREA_ID" val="4298fee346764294be47b4c078ece85b"/>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lm&quot;,&quot;fill_mode&quot;:&quot;full&quot;,&quot;sacle_strategy&quot;:&quot;smart&quot;}"/>
  <p:tag name="KSO_WM_ASSEMBLE_CHIP_INDEX" val="09583ff7b05c492bae4e22e456de6baf"/>
  <p:tag name="KSO_WM_UNIT_PLACING_PICTURE" val="09583ff7b05c492bae4e22e456de6baf"/>
  <p:tag name="KSO_WM_UNIT_SUPPORT_UNIT_TYPE" val="[&quot;d&quot;,&quot;β&quot;]"/>
  <p:tag name="KSO_WM_TEMPLATE_ASSEMBLE_XID" val="5fd0c8601fa9d42129dd72d0"/>
  <p:tag name="KSO_WM_TEMPLATE_ASSEMBLE_GROUPID" val="5fd0c8601fa9d42129dd72d0"/>
  <p:tag name="KSO_WM_UNIT_PICTURE_CLIP_FLAG" val="0"/>
</p:tagLst>
</file>

<file path=ppt/tags/tag40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731_1*f*1"/>
  <p:tag name="KSO_WM_TEMPLATE_CATEGORY" val="diagram"/>
  <p:tag name="KSO_WM_TEMPLATE_INDEX" val="20211731"/>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aee3ae0472b745799abaf0ae962cd129"/>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lm&quot;,&quot;fill_mode&quot;:&quot;full&quot;,&quot;sacle_strategy&quot;:&quot;smart&quot;}"/>
  <p:tag name="KSO_WM_ASSEMBLE_CHIP_INDEX" val="b1fb7939498b4a84a05cb5761213c408"/>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c8601fa9d42129dd72d0"/>
  <p:tag name="KSO_WM_TEMPLATE_ASSEMBLE_GROUPID" val="5fd0c8601fa9d42129dd72d0"/>
</p:tagLst>
</file>

<file path=ppt/tags/tag405.xml><?xml version="1.0" encoding="utf-8"?>
<p:tagLst xmlns:p="http://schemas.openxmlformats.org/presentationml/2006/main">
  <p:tag name="KSO_WM_BEAUTIFY_FLAG" val="#wm#"/>
  <p:tag name="KSO_WM_TEMPLATE_CATEGORY" val="diagram"/>
  <p:tag name="KSO_WM_TEMPLATE_INDEX" val="20211731"/>
  <p:tag name="KSO_WM_SLIDE_ID" val="diagram20211731_1"/>
  <p:tag name="KSO_WM_TEMPLATE_SUBCATEGORY" val="21"/>
  <p:tag name="KSO_WM_TEMPLATE_MASTER_TYPE" val="0"/>
  <p:tag name="KSO_WM_TEMPLATE_COLOR_TYPE" val="1"/>
  <p:tag name="KSO_WM_SLIDE_ITEM_CNT" val="0"/>
  <p:tag name="KSO_WM_SLIDE_INDEX" val="1"/>
  <p:tag name="KSO_WM_TAG_VERSION" val="1.0"/>
  <p:tag name="KSO_WM_SLIDE_TYPE" val="text"/>
  <p:tag name="KSO_WM_SLIDE_SUBTYPE" val="picTxt"/>
  <p:tag name="KSO_WM_SLIDE_SIZE" val="864*444"/>
  <p:tag name="KSO_WM_SLIDE_POSITION" val="48*48"/>
  <p:tag name="KSO_WM_SLIDE_LAYOUT" val="a_d_f"/>
  <p:tag name="KSO_WM_SLIDE_LAYOUT_CNT" val="1_2_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09d7747e3ea6e29290df"/>
  <p:tag name="KSO_WM_CHIP_FILLPROP" val="[[{&quot;text_align&quot;:&quot;lm&quot;,&quot;text_direction&quot;:&quot;horizontal&quot;,&quot;support_big_font&quot;:false,&quot;fill_id&quot;:&quot;5fa0098ed9784c039c0ca740ac551bb1&quot;,&quot;fill_align&quot;:&quot;lm&quot;,&quot;chip_types&quot;:[&quot;text&quot;,&quot;header&quot;]},{&quot;text_align&quot;:&quot;lm&quot;,&quot;text_direction&quot;:&quot;horizontal&quot;,&quot;support_big_font&quot;:false,&quot;fill_id&quot;:&quot;7f87b18fa4ad4fa092a189b689554b14&quot;,&quot;fill_align&quot;:&quot;lm&quot;,&quot;chip_types&quot;:[&quot;picture&quot;,&quot;table&quot;]},{&quot;text_align&quot;:&quot;lm&quot;,&quot;text_direction&quot;:&quot;horizontal&quot;,&quot;support_big_font&quot;:false,&quot;fill_id&quot;:&quot;d3a418fb565347d697848174e7ce7f3e&quot;,&quot;fill_align&quot;:&quot;lm&quot;,&quot;chip_types&quot;:[&quot;text&quot;,&quot;picture&quot;,&quot;table&quot;]},{&quot;text_align&quot;:&quot;lm&quot;,&quot;text_direction&quot;:&quot;horizontal&quot;,&quot;support_big_font&quot;:false,&quot;fill_id&quot;:&quot;0d37e230b97c4cd3a67d4a5a05604b51&quot;,&quot;fill_align&quot;:&quot;lm&quot;,&quot;chip_types&quot;:[&quot;text&quot;,&quot;picture&quot;,&quot;chart&quot;,&quot;table&quot;]}],[{&quot;text_align&quot;:&quot;cm&quot;,&quot;text_direction&quot;:&quot;horizontal&quot;,&quot;support_big_font&quot;:false,&quot;fill_id&quot;:&quot;5fa0098ed9784c039c0ca740ac551bb1&quot;,&quot;fill_align&quot;:&quot;cm&quot;,&quot;chip_types&quot;:[&quot;header&quot;]},{&quot;text_align&quot;:&quot;lm&quot;,&quot;text_direction&quot;:&quot;horizontal&quot;,&quot;support_big_font&quot;:false,&quot;fill_id&quot;:&quot;7f87b18fa4ad4fa092a189b689554b14&quot;,&quot;fill_align&quot;:&quot;lm&quot;,&quot;chip_types&quot;:[&quot;picture&quot;,&quot;table&quot;]},{&quot;text_align&quot;:&quot;lm&quot;,&quot;text_direction&quot;:&quot;horizontal&quot;,&quot;support_big_font&quot;:false,&quot;fill_id&quot;:&quot;d3a418fb565347d697848174e7ce7f3e&quot;,&quot;fill_align&quot;:&quot;lm&quot;,&quot;chip_types&quot;:[&quot;text&quot;,&quot;picture&quot;,&quot;table&quot;]},{&quot;text_align&quot;:&quot;lm&quot;,&quot;text_direction&quot;:&quot;horizontal&quot;,&quot;support_big_font&quot;:false,&quot;fill_id&quot;:&quot;0d37e230b97c4cd3a67d4a5a05604b51&quot;,&quot;fill_align&quot;:&quot;lm&quot;,&quot;chip_types&quot;:[&quot;text&quot;,&quot;picture&quot;,&quot;chart&quot;,&quot;table&quot;]}]]"/>
  <p:tag name="KSO_WM_CHIP_DECFILLPROP" val="[]"/>
  <p:tag name="KSO_WM_SLIDE_CAN_ADD_NAVIGATION" val="1"/>
  <p:tag name="KSO_WM_SLIDE_LAYOUT_INFO" val="{&quot;backgroundInfo&quot;:[{&quot;bottom&quot;:0,&quot;bottomAbs&quot;:false,&quot;left&quot;:0,&quot;leftAbs&quot;:false,&quot;right&quot;:0,&quot;rightAbs&quot;:false,&quot;top&quot;:0,&quot;topAbs&quot;:false,&quot;type&quot;:&quot;general&quot;}],&quot;id&quot;:&quot;2020-12-09T20:51:50&quot;,&quot;maxSize&quot;:{&quot;size1&quot;:28.999963826568866},&quot;minSize&quot;:{&quot;size1&quot;:20.099963826568867},&quot;normalSize&quot;:{&quot;size1&quot;:20.099963826568867},&quot;subLayout&quot;:[{&quot;id&quot;:&quot;2020-12-09T20:51:50&quot;,&quot;margin&quot;:{&quot;bottom&quot;:0.026000002399086952,&quot;left&quot;:1.6929999589920044,&quot;right&quot;:1.6929999589920044,&quot;top&quot;:1.6929999589920044},&quot;type&quot;:0},{&quot;direction&quot;:1,&quot;id&quot;:&quot;2020-12-09T20:51:50&quot;,&quot;maxSize&quot;:{&quot;size1&quot;:52.399634822209677},&quot;minSize&quot;:{&quot;size1&quot;:36.299634822209676},&quot;normalSize&quot;:{&quot;size1&quot;:39.274634822209677},&quot;subLayout&quot;:[{&quot;id&quot;:&quot;2020-12-09T20:51:50&quot;,&quot;maxSize&quot;:{&quot;size1&quot;:58.399954726639855},&quot;minSize&quot;:{&quot;size1&quot;:44.499954726639857},&quot;normalSize&quot;:{&quot;size1&quot;:44.499954726639857},&quot;subLayout&quot;:[{&quot;id&quot;:&quot;2020-12-09T20:51:50&quot;,&quot;margin&quot;:{&quot;bottom&quot;:0.026000002399086952,&quot;left&quot;:1.6929999589920044,&quot;right&quot;:1.2439998388290405,&quot;top&quot;:0.81999999284744263},&quot;type&quot;:0},{&quot;id&quot;:&quot;2020-12-09T20:51:50&quot;,&quot;margin&quot;:{&quot;bottom&quot;:1.6929999589920044,&quot;left&quot;:1.6929999589920044,&quot;right&quot;:1.2439998388290405,&quot;top&quot;:0.81999999284744263},&quot;type&quot;:0}],&quot;type&quot;:0},{&quot;id&quot;:&quot;2020-12-09T20:51:50&quot;,&quot;margin&quot;:{&quot;bottom&quot;:1.6929999589920044,&quot;left&quot;:0.026000002399086952,&quot;right&quot;:1.6929999589920044,&quot;top&quot;:0.81999999284744263},&quot;type&quot;:0}],&quot;type&quot;:0}],&quot;type&quot;:0}"/>
  <p:tag name="KSO_WM_CHIP_GROUPID" val="5eeda4dfaa51720c6c8f4ef5"/>
  <p:tag name="KSO_WM_SLIDE_BK_DARK_LIGHT" val="2"/>
  <p:tag name="KSO_WM_SLIDE_BACKGROUND_TYPE" val="general"/>
  <p:tag name="KSO_WM_SLIDE_SUPPORT_FEATURE_TYPE" val="0"/>
  <p:tag name="KSO_WM_TEMPLATE_ASSEMBLE_XID" val="5fd0c8601fa9d42129dd72d0"/>
  <p:tag name="KSO_WM_TEMPLATE_ASSEMBLE_GROUPID" val="5fd0c8601fa9d42129dd72d0"/>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9835e29437934e9493c9ceebb9af1954"/>
  <p:tag name="KSO_WM_UNIT_DECORATE_INFO" val=""/>
  <p:tag name="KSO_WM_UNIT_SM_LIMIT_TYPE" val=""/>
  <p:tag name="KSO_WM_CHIP_FILLAREA_FILL_RULE" val="{&quot;fill_align&quot;:&quot;cm&quot;,&quot;fill_effect&quot;:[],&quot;fill_mode&quot;:&quot;full&quot;,&quot;sacle_strategy&quot;:&quot;stretch&quot;}"/>
  <p:tag name="KSO_WM_ASSEMBLE_CHIP_INDEX" val="fec33d3772cd4c1c918c2ed9960dbcaf"/>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1190509d3692456e8bfd6910b4c0c53c"/>
  <p:tag name="KSO_WM_UNIT_DECORATE_INFO" val=""/>
  <p:tag name="KSO_WM_UNIT_SM_LIMIT_TYPE" val=""/>
  <p:tag name="KSO_WM_CHIP_FILLAREA_FILL_RULE" val="{&quot;fill_align&quot;:&quot;cm&quot;,&quot;fill_effect&quot;:[],&quot;fill_mode&quot;:&quot;full&quot;,&quot;sacle_strategy&quot;:&quot;stretch&quot;}"/>
  <p:tag name="KSO_WM_ASSEMBLE_CHIP_INDEX" val="f3318310605b403395ed974b65d40ca2"/>
  <p:tag name="KSO_WM_SLIDE_BACKGROUND_TYPE" val="bottomTop"/>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637e3f9613194eb1801f11a968829175"/>
  <p:tag name="KSO_WM_UNIT_DECORATE_INFO" val=""/>
  <p:tag name="KSO_WM_UNIT_SM_LIMIT_TYPE" val=""/>
  <p:tag name="KSO_WM_CHIP_FILLAREA_FILL_RULE" val="{&quot;fill_align&quot;:&quot;cm&quot;,&quot;fill_effect&quot;:[],&quot;fill_mode&quot;:&quot;full&quot;,&quot;sacle_strategy&quot;:&quot;stretch&quot;}"/>
  <p:tag name="KSO_WM_ASSEMBLE_CHIP_INDEX" val="63c9eead76f94d1f9e1cd2c2fd5ec75d"/>
  <p:tag name="KSO_WM_SLIDE_BACKGROUND_TYPE" val="bottomTop"/>
</p:tagLst>
</file>

<file path=ppt/tags/tag409.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8780_1*a*1"/>
  <p:tag name="KSO_WM_TEMPLATE_CATEGORY" val="diagram"/>
  <p:tag name="KSO_WM_TEMPLATE_INDEX" val="202087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35a14c6c762486fb2479bdfd7abbce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3e298a898c146518142b8067d520330"/>
  <p:tag name="KSO_WM_UNIT_TEXT_FILL_FORE_SCHEMECOLOR_INDEX_BRIGHTNESS" val="0"/>
  <p:tag name="KSO_WM_UNIT_TEXT_FILL_FORE_SCHEMECOLOR_INDEX" val="13"/>
  <p:tag name="KSO_WM_UNIT_TEXT_FILL_TYPE" val="1"/>
  <p:tag name="KSO_WM_TEMPLATE_ASSEMBLE_XID" val="5fd0a6561fa9d42129dce2d0"/>
  <p:tag name="KSO_WM_TEMPLATE_ASSEMBLE_GROUPID" val="5fd0a6561fa9d42129dce2d0"/>
</p:tagLst>
</file>

<file path=ppt/tags/tag4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VALUE" val="1015*1904"/>
  <p:tag name="KSO_WM_UNIT_HIGHLIGHT" val="0"/>
  <p:tag name="KSO_WM_UNIT_COMPATIBLE" val="0"/>
  <p:tag name="KSO_WM_UNIT_DIAGRAM_ISNUMVISUAL" val="0"/>
  <p:tag name="KSO_WM_UNIT_DIAGRAM_ISREFERUNIT" val="0"/>
  <p:tag name="KSO_WM_UNIT_TYPE" val="d"/>
  <p:tag name="KSO_WM_UNIT_INDEX" val="1"/>
  <p:tag name="KSO_WM_UNIT_ID" val="diagram20208780_1*d*1"/>
  <p:tag name="KSO_WM_TEMPLATE_CATEGORY" val="diagram"/>
  <p:tag name="KSO_WM_TEMPLATE_INDEX" val="20208780"/>
  <p:tag name="KSO_WM_UNIT_LAYERLEVEL" val="1"/>
  <p:tag name="KSO_WM_TAG_VERSION" val="1.0"/>
  <p:tag name="KSO_WM_BEAUTIFY_FLAG" val="#wm#"/>
  <p:tag name="KSO_WM_CHIP_GROUPID" val="5e7310da9a230a26b9e88a19"/>
  <p:tag name="KSO_WM_CHIP_XID" val="5e7310da9a230a26b9e88a1a"/>
  <p:tag name="KSO_WM_UNIT_DEC_AREA_ID" val="de6f2e54ebfc4e7aac6b92f14336c6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ee1ace4819474718937d263dfc3fdd7c"/>
  <p:tag name="KSO_WM_UNIT_PLACING_PICTURE" val="ee1ace4819474718937d263dfc3fdd7c"/>
  <p:tag name="KSO_WM_UNIT_SUPPORT_BIG_FONT" val="1"/>
  <p:tag name="KSO_WM_UNIT_SUPPORT_UNIT_TYPE" val="[&quot;l&quot;,&quot;m&quot;,&quot;n&quot;,&quot;o&quot;,&quot;p&quot;,&quot;q&quot;,&quot;r&quot;,&quot;δ&quot;,&quot;ε&quot;,&quot;ζ&quot;,&quot;η&quot;,&quot;d&quot;,&quot;α&quot;,&quot;β&quot;,&quot;θ&quot;]"/>
  <p:tag name="KSO_WM_TEMPLATE_ASSEMBLE_XID" val="5fd0a6561fa9d42129dce2d0"/>
  <p:tag name="KSO_WM_TEMPLATE_ASSEMBLE_GROUPID" val="5fd0a6561fa9d42129dce2d0"/>
  <p:tag name="KSO_WM_UNIT_PLACING_PICTURE_INFO" val="{&quot;code&quot;:&quot;&quot;,&quot;full_picture&quot;:false,&quot;scheme&quot;:&quot;&quot;,&quot;spacing&quot;:5}"/>
  <p:tag name="KSO_WM_UNIT_PLACING_PICTURE_COLLAGE_VIEWPORT" val="{&quot;height&quot;:5474.0393700787399,&quot;width&quot;:5474.0782819474043}"/>
</p:tagLst>
</file>

<file path=ppt/tags/tag41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80_1*f*1"/>
  <p:tag name="KSO_WM_TEMPLATE_CATEGORY" val="diagram"/>
  <p:tag name="KSO_WM_TEMPLATE_INDEX" val="20208780"/>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59f9be689e4c9ab1a6e472a1fd68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91d8dda0cfb49afa83d3968e1f79bdc"/>
  <p:tag name="KSO_WM_UNIT_SUPPORT_BIG_FONT" val="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6561fa9d42129dce2d0"/>
  <p:tag name="KSO_WM_TEMPLATE_ASSEMBLE_GROUPID" val="5fd0a6561fa9d42129dce2d0"/>
</p:tagLst>
</file>

<file path=ppt/tags/tag412.xml><?xml version="1.0" encoding="utf-8"?>
<p:tagLst xmlns:p="http://schemas.openxmlformats.org/presentationml/2006/main">
  <p:tag name="KSO_WM_BEAUTIFY_FLAG" val="#wm#"/>
  <p:tag name="KSO_WM_TEMPLATE_CATEGORY" val="diagram"/>
  <p:tag name="KSO_WM_TEMPLATE_INDEX" val="20208780"/>
  <p:tag name="KSO_WM_SLIDE_ID" val="diagram20208780_1"/>
  <p:tag name="KSO_WM_TEMPLATE_SUBCATEGORY" val="21"/>
  <p:tag name="KSO_WM_TEMPLATE_MASTER_TYPE" val="0"/>
  <p:tag name="KSO_WM_TEMPLATE_COLOR_TYPE" val="1"/>
  <p:tag name="KSO_WM_SLIDE_ITEM_CNT" val="0"/>
  <p:tag name="KSO_WM_SLIDE_INDEX" val="1"/>
  <p:tag name="KSO_WM_TAG_VERSION" val="1.0"/>
  <p:tag name="KSO_WM_SLIDE_TYPE" val="text"/>
  <p:tag name="KSO_WM_SLIDE_SUBTYPE" val="picTxt"/>
  <p:tag name="KSO_WM_SLIDE_SIZE" val="960*492"/>
  <p:tag name="KSO_WM_SLIDE_POSITION" val="0*48"/>
  <p:tag name="KSO_WM_SLIDE_LAYOUT" val="a_d_f"/>
  <p:tag name="KSO_WM_SLIDE_LAYOUT_CNT" val="1_1_1"/>
  <p:tag name="KSO_WM_SLIDE_BACKGROUND" val="[&quot;bottomTop&quot;]"/>
  <p:tag name="KSO_WM_SLIDE_RATIO" val="1.777778"/>
  <p:tag name="KSO_WM_SLIDE_LAYOUT_INFO" val="{&quot;id&quot;:&quot;2020-12-09T18:26:31&quot;,&quot;maxSize&quot;:{&quot;size1&quot;:28.699781568810618},&quot;minSize&quot;:{&quot;size1&quot;:28.699781568810618},&quot;normalSize&quot;:{&quot;size1&quot;:28.699781568810618},&quot;subLayout&quot;:[{&quot;id&quot;:&quot;2020-12-09T18:26:31&quot;,&quot;margin&quot;:{&quot;bottom&quot;:1.2699999809265137,&quot;left&quot;:1.6929999589920044,&quot;right&quot;:1.6929999589920044,&quot;top&quot;:1.2699999809265137},&quot;type&quot;:0},{&quot;backgroundInfo&quot;:[{&quot;bottom&quot;:0,&quot;bottomAbs&quot;:false,&quot;left&quot;:0,&quot;leftAbs&quot;:false,&quot;right&quot;:0,&quot;rightAbs&quot;:false,&quot;top&quot;:0,&quot;topAbs&quot;:false,&quot;type&quot;:&quot;bottomTop&quot;}],&quot;direction&quot;:1,&quot;id&quot;:&quot;2020-12-09T18:26:31&quot;,&quot;maxSize&quot;:{&quot;size1&quot;:66.199692440032962},&quot;minSize&quot;:{&quot;size1&quot;:38.799692440032956},&quot;normalSize&quot;:{&quot;size1&quot;:39.949692440032962},&quot;subLayout&quot;:[{&quot;id&quot;:&quot;2020-12-09T18:26:31&quot;,&quot;margin&quot;:{&quot;bottom&quot;:1.6929999589920044,&quot;left&quot;:1.6929999589920044,&quot;right&quot;:1.6670000553131104,&quot;top&quot;:1.7289999723434448},&quot;type&quot;:0},{&quot;id&quot;:&quot;2020-12-09T18:26:31&quot;,&quot;margin&quot;:{&quot;bottom&quot;:1.6929999589920044,&quot;left&quot;:0.026000002399086952,&quot;right&quot;:1.6929999589920044,&quot;top&quot;:1.7289999723434448},&quot;type&quot;:0}],&quot;type&quot;:0}],&quot;type&quot;:0}"/>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eda9c7aa51720c6c8f4f50"/>
  <p:tag name="KSO_WM_CHIP_FILLPROP" val="[[{&quot;text_align&quot;:&quot;cm&quot;,&quot;text_direction&quot;:&quot;horizontal&quot;,&quot;support_big_font&quot;:false,&quot;picture_toward&quot;:0,&quot;picture_dockside&quot;:[],&quot;fill_id&quot;:&quot;3580e29b016b4dcda3286bb0b882052d&quot;,&quot;fill_align&quot;:&quot;cm&quot;,&quot;chip_types&quot;:[&quot;header&quot;]},{&quot;text_align&quot;:&quot;lm&quot;,&quot;text_direction&quot;:&quot;horizontal&quot;,&quot;support_features&quot;:[&quot;collage&quot;,&quot;carousel&quot;],&quot;support_big_font&quot;:true,&quot;picture_toward&quot;:0,&quot;picture_dockside&quot;:[],&quot;fill_id&quot;:&quot;25688265ffd74483ae74c58af25f9c18&quot;,&quot;fill_align&quot;:&quot;lm&quot;,&quot;chip_types&quot;:[&quot;diagram&quot;,&quot;pictext&quot;,&quot;text&quot;,&quot;picture&quot;,&quot;chart&quot;,&quot;table&quot;,&quot;video&quot;]},{&quot;text_align&quot;:&quot;lm&quot;,&quot;text_direction&quot;:&quot;horizontal&quot;,&quot;support_features&quot;:[&quot;collage&quot;,&quot;carousel&quot;],&quot;support_big_font&quot;:true,&quot;picture_toward&quot;:0,&quot;picture_dockside&quot;:[],&quot;fill_id&quot;:&quot;e491dc5185054151a9aa8f4d9f859d53&quot;,&quot;fill_align&quot;:&quot;lm&quot;,&quot;chip_types&quot;:[&quot;diagram&quot;,&quot;pictext&quot;,&quot;text&quot;,&quot;picture&quot;,&quot;chart&quot;,&quot;table&quot;,&quot;video&quot;]}]]"/>
  <p:tag name="KSO_WM_CHIP_DECFILLPROP" val="[]"/>
  <p:tag name="KSO_WM_CHIP_GROUPID" val="5eeda9c7aa51720c6c8f4f4f"/>
  <p:tag name="KSO_WM_SLIDE_BK_DARK_LIGHT" val="2"/>
  <p:tag name="KSO_WM_SLIDE_BACKGROUND_TYPE" val="bottomTop"/>
  <p:tag name="KSO_WM_SLIDE_SUPPORT_FEATURE_TYPE" val="3"/>
  <p:tag name="KSO_WM_TEMPLATE_ASSEMBLE_XID" val="5fd0a6561fa9d42129dce2d0"/>
  <p:tag name="KSO_WM_TEMPLATE_ASSEMBLE_GROUPID" val="5fd0a6561fa9d42129dce2d0"/>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882_5*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3"/>
  <p:tag name="KSO_WM_UNIT_DEC_AREA_ID" val="446eff1afa5a465b9c2e5a2faacad3aa"/>
  <p:tag name="KSO_WM_UNIT_DECORATE_INFO" val=""/>
  <p:tag name="KSO_WM_UNIT_SM_LIMIT_TYPE" val=""/>
  <p:tag name="KSO_WM_CHIP_FILLAREA_FILL_RULE" val="{&quot;fill_align&quot;:&quot;cm&quot;,&quot;fill_effect&quot;:[],&quot;fill_mode&quot;:&quot;full&quot;,&quot;sacle_strategy&quot;:&quot;stretch&quot;}"/>
  <p:tag name="KSO_WM_ASSEMBLE_CHIP_INDEX" val="a2b0ed3c236b4f1d9e52d03ecc06ec7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3*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1"/>
  <p:tag name="KSO_WM_UNIT_DEC_AREA_ID" val="7fcc4dc72f8b46d6a1ad80e7e501ed08"/>
  <p:tag name="KSO_WM_UNIT_DECORATE_INFO" val=""/>
  <p:tag name="KSO_WM_UNIT_SM_LIMIT_TYPE" val=""/>
  <p:tag name="KSO_WM_CHIP_FILLAREA_FILL_RULE" val="{&quot;fill_align&quot;:&quot;cm&quot;,&quot;fill_effect&quot;:[],&quot;fill_mode&quot;:&quot;full&quot;,&quot;sacle_strategy&quot;:&quot;stretch&quot;}"/>
  <p:tag name="KSO_WM_ASSEMBLE_CHIP_INDEX" val="a3c4d0393b974d00b2bf8f7553c744b7"/>
  <p:tag name="KSO_WM_SLIDE_BACKGROUND_TYPE" val="frame"/>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882_4*i*1"/>
  <p:tag name="KSO_WM_TEMPLATE_CATEGORY" val="chip"/>
  <p:tag name="KSO_WM_TEMPLATE_INDEX" val="20203882"/>
  <p:tag name="KSO_WM_UNIT_LAYERLEVEL" val="1"/>
  <p:tag name="KSO_WM_TAG_VERSION" val="1.0"/>
  <p:tag name="KSO_WM_BEAUTIFY_FLAG" val="#wm#"/>
  <p:tag name="KSO_WM_CHIP_GROUPID" val="5f8961c8a61ec3b5528498be"/>
  <p:tag name="KSO_WM_CHIP_XID" val="5f8961c8a61ec3b5528498c2"/>
  <p:tag name="KSO_WM_UNIT_DEC_AREA_ID" val="2041d03cb4664ac69509d322aaab6ab1"/>
  <p:tag name="KSO_WM_UNIT_DECORATE_INFO" val=""/>
  <p:tag name="KSO_WM_UNIT_SM_LIMIT_TYPE" val=""/>
  <p:tag name="KSO_WM_CHIP_FILLAREA_FILL_RULE" val="{&quot;fill_align&quot;:&quot;cm&quot;,&quot;fill_effect&quot;:[],&quot;fill_mode&quot;:&quot;full&quot;,&quot;sacle_strategy&quot;:&quot;stretch&quot;}"/>
  <p:tag name="KSO_WM_ASSEMBLE_CHIP_INDEX" val="b098931922e44d3dbe7e2e01cfeb9f90"/>
  <p:tag name="KSO_WM_SLIDE_BACKGROUND_TYPE" val="frame"/>
</p:tagLst>
</file>

<file path=ppt/tags/tag416.xml><?xml version="1.0" encoding="utf-8"?>
<p:tagLst xmlns:p="http://schemas.openxmlformats.org/presentationml/2006/main">
  <p:tag name="KSO_WM_UNIT_PRESET_TEXT" val="点击输入正文"/>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TYPE" val="f"/>
  <p:tag name="KSO_WM_UNIT_INDEX" val="1"/>
  <p:tag name="KSO_WM_UNIT_ID" val="diagram20200864_1*f*1"/>
  <p:tag name="KSO_WM_TEMPLATE_CATEGORY" val="diagram"/>
  <p:tag name="KSO_WM_TEMPLATE_INDEX" val="20200864"/>
  <p:tag name="KSO_WM_UNIT_LAYERLEVEL" val="1"/>
  <p:tag name="KSO_WM_TAG_VERSION" val="1.0"/>
  <p:tag name="KSO_WM_BEAUTIFY_FLAG" val="#wm#"/>
  <p:tag name="KSO_WM_UNIT_DEFAULT_FONT" val="14;18;2"/>
  <p:tag name="KSO_WM_UNIT_BLOCK" val="0"/>
  <p:tag name="KSO_WM_UNIT_PLACING_PICTURE_MD4" val="0"/>
</p:tagLst>
</file>

<file path=ppt/tags/tag417.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52"/>
  <p:tag name="KSO_WM_UNIT_HIGHLIGHT" val="0"/>
  <p:tag name="KSO_WM_UNIT_COMPATIBLE" val="0"/>
  <p:tag name="KSO_WM_UNIT_DIAGRAM_ISNUMVISUAL" val="0"/>
  <p:tag name="KSO_WM_UNIT_DIAGRAM_ISREFERUNIT" val="0"/>
  <p:tag name="KSO_WM_UNIT_TYPE" val="a"/>
  <p:tag name="KSO_WM_UNIT_INDEX" val="1"/>
  <p:tag name="KSO_WM_UNIT_ID" val="diagram20200864_1*a*1"/>
  <p:tag name="KSO_WM_TEMPLATE_CATEGORY" val="diagram"/>
  <p:tag name="KSO_WM_TEMPLATE_INDEX" val="20200864"/>
  <p:tag name="KSO_WM_UNIT_LAYERLEVEL" val="1"/>
  <p:tag name="KSO_WM_TAG_VERSION" val="1.0"/>
  <p:tag name="KSO_WM_BEAUTIFY_FLAG" val="#wm#"/>
  <p:tag name="KSO_WM_UNIT_DEFAULT_FONT" val="32;36;4"/>
  <p:tag name="KSO_WM_UNIT_BLOCK" val="0"/>
  <p:tag name="KSO_WM_UNIT_ISNUMDGMTITLE" val="0"/>
  <p:tag name="KSO_WM_UNIT_PLACING_PICTURE_MD4" val="0"/>
</p:tagLst>
</file>

<file path=ppt/tags/tag418.xml><?xml version="1.0" encoding="utf-8"?>
<p:tagLst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ACKGROUND_TYPE" val="frame"/>
</p:tagLst>
</file>

<file path=ppt/tags/tag419.xml><?xml version="1.0" encoding="utf-8"?>
<p:tagLst xmlns:p="http://schemas.openxmlformats.org/presentationml/2006/main">
  <p:tag name="KSO_WM_UNIT_ISCONTENTSTITLE" val="0"/>
  <p:tag name="KSO_WM_UNIT_ISNUMDGMTITLE" val="0"/>
  <p:tag name="KSO_WM_UNIT_NOCLEAR" val="0"/>
  <p:tag name="KSO_WM_UNIT_VALUE" val="70"/>
  <p:tag name="KSO_WM_UNIT_HIGHLIGHT" val="0"/>
  <p:tag name="KSO_WM_UNIT_COMPATIBLE" val="0"/>
  <p:tag name="KSO_WM_UNIT_DIAGRAM_ISNUMVISUAL" val="0"/>
  <p:tag name="KSO_WM_UNIT_DIAGRAM_ISREFERUNIT" val="0"/>
  <p:tag name="KSO_WM_UNIT_TYPE" val="b"/>
  <p:tag name="KSO_WM_UNIT_INDEX" val="1"/>
  <p:tag name="KSO_WM_UNIT_ID" val="custom20203882_49*b*1"/>
  <p:tag name="KSO_WM_TEMPLATE_CATEGORY" val="custom"/>
  <p:tag name="KSO_WM_TEMPLATE_INDEX" val="2020388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f1903faeec44fada553aa80cfe5d8b9"/>
  <p:tag name="KSO_WM_CHIP_GROUPID" val="5ebe3a6c0ac41c4a0a5255ef"/>
  <p:tag name="KSO_WM_CHIP_XID" val="5ebe3a6c0ac41c4a0a5255f0"/>
  <p:tag name="KSO_WM_CHIP_FILLAREA_FILL_RULE" val="{&quot;fill_align&quot;:&quot;cm&quot;,&quot;fill_mode&quot;:&quot;adaptive&quot;,&quot;sacle_strategy&quot;:&quot;smart&quot;}"/>
  <p:tag name="KSO_WM_ASSEMBLE_CHIP_INDEX" val="552a73f3c5cc4f1fa837a86c351584d9"/>
  <p:tag name="KSO_WM_UNIT_TEXT_FILL_FORE_SCHEMECOLOR_INDEX_BRIGHTNESS" val="0.35"/>
  <p:tag name="KSO_WM_UNIT_TEXT_FILL_FORE_SCHEMECOLOR_INDEX" val="13"/>
  <p:tag name="KSO_WM_UNIT_TEXT_FILL_TYPE" val="1"/>
</p:tagLst>
</file>

<file path=ppt/tags/tag4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4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882_49*a*1"/>
  <p:tag name="KSO_WM_TEMPLATE_CATEGORY" val="custom"/>
  <p:tag name="KSO_WM_TEMPLATE_INDEX" val="20203882"/>
  <p:tag name="KSO_WM_UNIT_LAYERLEVEL" val="1"/>
  <p:tag name="KSO_WM_TAG_VERSION" val="1.0"/>
  <p:tag name="KSO_WM_BEAUTIFY_FLAG" val="#wm#"/>
  <p:tag name="KSO_WM_UNIT_PRESET_TEXT" val="谢谢观看"/>
  <p:tag name="KSO_WM_UNIT_DEFAULT_FONT" val="66;88;4"/>
  <p:tag name="KSO_WM_UNIT_BLOCK" val="0"/>
  <p:tag name="KSO_WM_UNIT_DEC_AREA_ID" val="c2beb431eddb41529d964c1e9a6d20b1"/>
  <p:tag name="KSO_WM_CHIP_GROUPID" val="5ebe3a6c0ac41c4a0a5255ef"/>
  <p:tag name="KSO_WM_CHIP_XID" val="5ebe3a6c0ac41c4a0a5255f0"/>
  <p:tag name="KSO_WM_CHIP_FILLAREA_FILL_RULE" val="{&quot;fill_align&quot;:&quot;cm&quot;,&quot;fill_mode&quot;:&quot;adaptive&quot;,&quot;sacle_strategy&quot;:&quot;smart&quot;}"/>
  <p:tag name="KSO_WM_ASSEMBLE_CHIP_INDEX" val="552a73f3c5cc4f1fa837a86c351584d9"/>
  <p:tag name="KSO_WM_UNIT_TEXT_FILL_FORE_SCHEMECOLOR_INDEX_BRIGHTNESS" val="0.15"/>
  <p:tag name="KSO_WM_UNIT_TEXT_FILL_FORE_SCHEMECOLOR_INDEX" val="13"/>
  <p:tag name="KSO_WM_UNIT_TEXT_FILL_TYPE" val="1"/>
  <p:tag name="KSO_WM_UNIT_VALUE" val="16"/>
</p:tagLst>
</file>

<file path=ppt/tags/tag421.xml><?xml version="1.0" encoding="utf-8"?>
<p:tagLst xmlns:p="http://schemas.openxmlformats.org/presentationml/2006/main">
  <p:tag name="KSO_WM_BEAUTIFY_FLAG" val="#wm#"/>
  <p:tag name="KSO_WM_TEMPLATE_CATEGORY" val="custom"/>
  <p:tag name="KSO_WM_TEMPLATE_INDEX" val="20203882"/>
  <p:tag name="KSO_WM_CHIP_INFOS" val="{&quot;layout_type&quot;:&quot;formiddle3&quot;,&quot;slide_type&quot;:[&quot;endPage&quot;],&quot;aspect_ratio&quot;:&quot;16:9&quot;}"/>
  <p:tag name="KSO_WM_CHIP_XID" val="5ec34a930ac41c4a0a525d3e"/>
  <p:tag name="KSO_WM_CHIP_FILLPROP" val="[[{&quot;fill_id&quot;:&quot;0fc8cb0b5be24332a6c5a6db9e174d8a&quot;,&quot;fill_align&quot;:&quot;cm&quot;,&quot;text_align&quot;:&quot;cm&quot;,&quot;text_direction&quot;:&quot;horizontal&quot;,&quot;chip_types&quot;:[&quot;text&quot;,&quot;header&quot;]}]]"/>
  <p:tag name="KSO_WM_SLIDE_ID" val="custom20203882_49"/>
  <p:tag name="KSO_WM_TEMPLATE_SUBCATEGORY" val="21"/>
  <p:tag name="KSO_WM_TEMPLATE_MASTER_TYPE" val="1"/>
  <p:tag name="KSO_WM_TEMPLATE_COLOR_TYPE" val="1"/>
  <p:tag name="KSO_WM_SLIDE_TYPE" val="endPage"/>
  <p:tag name="KSO_WM_SLIDE_SUBTYPE" val="pureTxt"/>
  <p:tag name="KSO_WM_SLIDE_ITEM_CNT" val="0"/>
  <p:tag name="KSO_WM_SLIDE_INDEX" val="49"/>
  <p:tag name="KSO_WM_SLIDE_SIZE" val="700*380"/>
  <p:tag name="KSO_WM_SLIDE_POSITION" val="130*79"/>
  <p:tag name="KSO_WM_TAG_VERSION" val="1.0"/>
  <p:tag name="KSO_WM_SLIDE_LAYOUT" val="a_b"/>
  <p:tag name="KSO_WM_SLIDE_LAYOUT_CNT" val="1_1"/>
  <p:tag name="KSO_WM_CHIP_GROUPID" val="5ebf6661ddc3daf3fef3f760"/>
  <p:tag name="KSO_WM_SLIDE_LAYOUT_INFO" val="{&quot;id&quot;:&quot;2020-10-27T10:53:05&quot;,&quot;maxSize&quot;:{&quot;size1&quot;:73.068863706235533},&quot;minSize&quot;:{&quot;size1&quot;:55.068863706235526},&quot;normalSize&quot;:{&quot;size1&quot;:63.368863706235537},&quot;subLayout&quot;:[{&quot;id&quot;:&quot;2020-10-27T10:53:05&quot;,&quot;margin&quot;:{&quot;bottom&quot;:0.30505481362342834,&quot;left&quot;:4.5896391868591309,&quot;right&quot;:4.5824065208435059,&quot;top&quot;:4.4749021530151367},&quot;type&quot;:0},{&quot;id&quot;:&quot;2020-10-27T10:53:05&quot;,&quot;margin&quot;:{&quot;bottom&quot;:4.474907398223877,&quot;left&quot;:4.5896391868591309,&quot;right&quot;:4.5824065208435059,&quot;top&quot;:0.45341727137565613},&quot;type&quot;:0}],&quot;type&quot;:0}"/>
  <p:tag name="KSO_WM_SLIDE_BK_DARK_LIGHT" val="2"/>
  <p:tag name="KSO_WM_SLIDE_BACKGROUND_TYPE" val="general"/>
  <p:tag name="KSO_WM_SLIDE_SUPPORT_FEATURE_TYPE" val="0"/>
  <p:tag name="KSO_WM_TEMPLATE_ASSEMBLE_XID" val="5f978b66e01a7e847d6e48b5"/>
  <p:tag name="KSO_WM_TEMPLATE_ASSEMBLE_GROUPID" val="5f8961c8a61ec3b5528498be"/>
</p:tagLst>
</file>

<file path=ppt/tags/tag4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5*i*4"/>
  <p:tag name="KSO_WM_UNIT_LAYERLEVEL" val="1"/>
  <p:tag name="KSO_WM_TAG_VERSION" val="1.0"/>
  <p:tag name="KSO_WM_BEAUTIFY_FLAG" val="#wm#"/>
</p:tagLst>
</file>

<file path=ppt/tags/tag4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5*i*5"/>
  <p:tag name="KSO_WM_UNIT_LAYERLEVEL" val="1"/>
  <p:tag name="KSO_WM_TAG_VERSION" val="1.0"/>
  <p:tag name="KSO_WM_BEAUTIFY_FLAG" val="#wm#"/>
</p:tagLst>
</file>

<file path=ppt/tags/tag4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1.0"/>
  <p:tag name="KSO_WM_BEAUTIFY_FLAG" val="#wm#"/>
</p:tagLst>
</file>

<file path=ppt/tags/tag5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8*i*3"/>
  <p:tag name="KSO_WM_UNIT_LAYERLEVEL" val="1"/>
  <p:tag name="KSO_WM_TAG_VERSION" val="1.0"/>
  <p:tag name="KSO_WM_BEAUTIFY_FLAG" val="#wm#"/>
</p:tagLst>
</file>

<file path=ppt/tags/tag6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8*i*4"/>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1.0"/>
  <p:tag name="KSO_WM_BEAUTIFY_FLAG" val="#wm#"/>
</p:tagLst>
</file>

<file path=ppt/tags/tag7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8*i*5"/>
  <p:tag name="KSO_WM_UNIT_LAYERLEVEL" val="1"/>
  <p:tag name="KSO_WM_TAG_VERSION" val="1.0"/>
  <p:tag name="KSO_WM_BEAUTIFY_FLAG" val="#wm#"/>
</p:tagLst>
</file>

<file path=ppt/tags/tag7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9*i*3"/>
  <p:tag name="KSO_WM_UNIT_LAYERLEVEL" val="1"/>
  <p:tag name="KSO_WM_TAG_VERSION" val="1.0"/>
  <p:tag name="KSO_WM_BEAUTIFY_FLAG" val="#wm#"/>
</p:tagLst>
</file>

<file path=ppt/tags/tag7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1.0"/>
  <p:tag name="KSO_WM_BEAUTIFY_FLAG" val="#wm#"/>
</p:tagLst>
</file>

<file path=ppt/tags/tag8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8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0*i*3"/>
  <p:tag name="KSO_WM_UNIT_LAYERLEVEL" val="1"/>
  <p:tag name="KSO_WM_TAG_VERSION" val="1.0"/>
  <p:tag name="KSO_WM_BEAUTIFY_FLAG" val="#wm#"/>
</p:tagLst>
</file>

<file path=ppt/tags/tag8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8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1.0"/>
  <p:tag name="KSO_WM_BEAUTIFY_FLAG" val="#wm#"/>
</p:tagLst>
</file>

<file path=ppt/tags/tag9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1.0"/>
  <p:tag name="KSO_WM_BEAUTIFY_FLAG" val="#wm#"/>
</p:tagLst>
</file>

<file path=ppt/theme/theme1.xml><?xml version="1.0" encoding="utf-8"?>
<a:theme xmlns:a="http://schemas.openxmlformats.org/drawingml/2006/main" name="3_Office 主题​​">
  <a:themeElements>
    <a:clrScheme name="">
      <a:dk1>
        <a:sysClr val="windowText" lastClr="000000"/>
      </a:dk1>
      <a:lt1>
        <a:sysClr val="window" lastClr="FFFFFF"/>
      </a:lt1>
      <a:dk2>
        <a:srgbClr val="002842"/>
      </a:dk2>
      <a:lt2>
        <a:srgbClr val="FFFFFF"/>
      </a:lt2>
      <a:accent1>
        <a:srgbClr val="DB454E"/>
      </a:accent1>
      <a:accent2>
        <a:srgbClr val="F87338"/>
      </a:accent2>
      <a:accent3>
        <a:srgbClr val="FFA818"/>
      </a:accent3>
      <a:accent4>
        <a:srgbClr val="FF9249"/>
      </a:accent4>
      <a:accent5>
        <a:srgbClr val="EE63B0"/>
      </a:accent5>
      <a:accent6>
        <a:srgbClr val="4472C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Adjacency">
      <a:dk1>
        <a:srgbClr val="000000"/>
      </a:dk1>
      <a:lt1>
        <a:srgbClr val="FFFFFF"/>
      </a:lt1>
      <a:dk2>
        <a:srgbClr val="F6E9E9"/>
      </a:dk2>
      <a:lt2>
        <a:srgbClr val="FFFFFF"/>
      </a:lt2>
      <a:accent1>
        <a:srgbClr val="AE4D4D"/>
      </a:accent1>
      <a:accent2>
        <a:srgbClr val="AF5A3E"/>
      </a:accent2>
      <a:accent3>
        <a:srgbClr val="9E6D3A"/>
      </a:accent3>
      <a:accent4>
        <a:srgbClr val="838340"/>
      </a:accent4>
      <a:accent5>
        <a:srgbClr val="659956"/>
      </a:accent5>
      <a:accent6>
        <a:srgbClr val="4CAD7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F6E9E9"/>
      </a:dk2>
      <a:lt2>
        <a:srgbClr val="FFFFFF"/>
      </a:lt2>
      <a:accent1>
        <a:srgbClr val="AE4D4D"/>
      </a:accent1>
      <a:accent2>
        <a:srgbClr val="AF5A3E"/>
      </a:accent2>
      <a:accent3>
        <a:srgbClr val="9E6D3A"/>
      </a:accent3>
      <a:accent4>
        <a:srgbClr val="838340"/>
      </a:accent4>
      <a:accent5>
        <a:srgbClr val="659956"/>
      </a:accent5>
      <a:accent6>
        <a:srgbClr val="4CAD7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760</Words>
  <Application>WPS 演示</Application>
  <PresentationFormat>宽屏</PresentationFormat>
  <Paragraphs>55</Paragraphs>
  <Slides>7</Slides>
  <Notes>4</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7</vt:i4>
      </vt:variant>
    </vt:vector>
  </HeadingPairs>
  <TitlesOfParts>
    <vt:vector size="21" baseType="lpstr">
      <vt:lpstr>Arial</vt:lpstr>
      <vt:lpstr>宋体</vt:lpstr>
      <vt:lpstr>Wingdings</vt:lpstr>
      <vt:lpstr>微软雅黑</vt:lpstr>
      <vt:lpstr>Wingdings</vt:lpstr>
      <vt:lpstr>Arial Unicode MS</vt:lpstr>
      <vt:lpstr>Calibri</vt:lpstr>
      <vt:lpstr>汉仪菱心体简</vt:lpstr>
      <vt:lpstr>Segoe UI</vt:lpstr>
      <vt:lpstr>汉仪旗黑-85S</vt:lpstr>
      <vt:lpstr>黑体</vt:lpstr>
      <vt:lpstr>3_Office 主题​​</vt:lpstr>
      <vt:lpstr>4_Office 主题​​</vt:lpstr>
      <vt:lpstr>2_Office 主题​​</vt:lpstr>
      <vt:lpstr>2020年健康管理学院分工会</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糕糕点</cp:lastModifiedBy>
  <cp:revision>174</cp:revision>
  <dcterms:created xsi:type="dcterms:W3CDTF">2019-06-19T02:08:00Z</dcterms:created>
  <dcterms:modified xsi:type="dcterms:W3CDTF">2021-01-05T06:54:27Z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