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90" r:id="rId5"/>
    <p:sldId id="284" r:id="rId6"/>
    <p:sldId id="265" r:id="rId7"/>
    <p:sldId id="285" r:id="rId8"/>
    <p:sldId id="292" r:id="rId9"/>
    <p:sldId id="291" r:id="rId10"/>
    <p:sldId id="286" r:id="rId11"/>
    <p:sldId id="273" r:id="rId12"/>
    <p:sldId id="28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83500"/>
    <a:srgbClr val="613434"/>
    <a:srgbClr val="FFF5D9"/>
    <a:srgbClr val="FFFCF3"/>
    <a:srgbClr val="E8434B"/>
    <a:srgbClr val="FEF8E8"/>
    <a:srgbClr val="B5284A"/>
    <a:srgbClr val="FFCE33"/>
    <a:srgbClr val="F4B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6238" autoAdjust="0"/>
  </p:normalViewPr>
  <p:slideViewPr>
    <p:cSldViewPr snapToGrid="0" showGuides="1">
      <p:cViewPr>
        <p:scale>
          <a:sx n="77" d="100"/>
          <a:sy n="77" d="100"/>
        </p:scale>
        <p:origin x="-87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6779-C361-4295-81FF-9E517B20C9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05CD6-013A-4B3D-AF1E-60037312A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9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05CD6-013A-4B3D-AF1E-60037312A9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8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AD4A-CD0B-4A35-8367-166F24EE4F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2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7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05CD6-013A-4B3D-AF1E-60037312A9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0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40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AD4A-CD0B-4A35-8367-166F24EE4F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5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7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AD4A-CD0B-4A35-8367-166F24EE4F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05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9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AD4A-CD0B-4A35-8367-166F24EE4F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9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9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AD4A-CD0B-4A35-8367-166F24EE4F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5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5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2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4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>
            <a:spLocks noChangeArrowheads="1"/>
          </p:cNvSpPr>
          <p:nvPr userDrawn="1"/>
        </p:nvSpPr>
        <p:spPr bwMode="auto">
          <a:xfrm>
            <a:off x="-233" y="6634499"/>
            <a:ext cx="12190963" cy="230432"/>
          </a:xfrm>
          <a:prstGeom prst="rect">
            <a:avLst/>
          </a:pr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33433" y="204951"/>
            <a:ext cx="572284" cy="1144566"/>
            <a:chOff x="3602038" y="3144838"/>
            <a:chExt cx="412751" cy="825500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3776663" y="3417888"/>
              <a:ext cx="68263" cy="42863"/>
            </a:xfrm>
            <a:custGeom>
              <a:avLst/>
              <a:gdLst>
                <a:gd name="T0" fmla="*/ 40 w 43"/>
                <a:gd name="T1" fmla="*/ 27 h 27"/>
                <a:gd name="T2" fmla="*/ 43 w 43"/>
                <a:gd name="T3" fmla="*/ 24 h 27"/>
                <a:gd name="T4" fmla="*/ 21 w 43"/>
                <a:gd name="T5" fmla="*/ 0 h 27"/>
                <a:gd name="T6" fmla="*/ 0 w 43"/>
                <a:gd name="T7" fmla="*/ 24 h 27"/>
                <a:gd name="T8" fmla="*/ 3 w 43"/>
                <a:gd name="T9" fmla="*/ 27 h 27"/>
                <a:gd name="T10" fmla="*/ 21 w 43"/>
                <a:gd name="T11" fmla="*/ 5 h 27"/>
                <a:gd name="T12" fmla="*/ 40 w 43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40" y="27"/>
                  </a:moveTo>
                  <a:lnTo>
                    <a:pt x="43" y="24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21" y="5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3806826" y="3144838"/>
              <a:ext cx="6350" cy="276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800476" y="3765550"/>
              <a:ext cx="6350" cy="476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auto">
            <a:xfrm>
              <a:off x="3756026" y="3451225"/>
              <a:ext cx="103188" cy="336550"/>
            </a:xfrm>
            <a:prstGeom prst="rect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3756026" y="3451225"/>
              <a:ext cx="46038" cy="336550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3646488" y="3484563"/>
              <a:ext cx="336550" cy="265113"/>
            </a:xfrm>
            <a:prstGeom prst="ellipse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2"/>
            <p:cNvSpPr>
              <a:spLocks noEditPoints="1"/>
            </p:cNvSpPr>
            <p:nvPr/>
          </p:nvSpPr>
          <p:spPr bwMode="auto">
            <a:xfrm>
              <a:off x="3635376" y="3473450"/>
              <a:ext cx="358775" cy="287338"/>
            </a:xfrm>
            <a:custGeom>
              <a:avLst/>
              <a:gdLst>
                <a:gd name="T0" fmla="*/ 130 w 260"/>
                <a:gd name="T1" fmla="*/ 208 h 208"/>
                <a:gd name="T2" fmla="*/ 0 w 260"/>
                <a:gd name="T3" fmla="*/ 104 h 208"/>
                <a:gd name="T4" fmla="*/ 130 w 260"/>
                <a:gd name="T5" fmla="*/ 0 h 208"/>
                <a:gd name="T6" fmla="*/ 260 w 260"/>
                <a:gd name="T7" fmla="*/ 104 h 208"/>
                <a:gd name="T8" fmla="*/ 130 w 260"/>
                <a:gd name="T9" fmla="*/ 208 h 208"/>
                <a:gd name="T10" fmla="*/ 130 w 260"/>
                <a:gd name="T11" fmla="*/ 16 h 208"/>
                <a:gd name="T12" fmla="*/ 16 w 260"/>
                <a:gd name="T13" fmla="*/ 104 h 208"/>
                <a:gd name="T14" fmla="*/ 130 w 260"/>
                <a:gd name="T15" fmla="*/ 192 h 208"/>
                <a:gd name="T16" fmla="*/ 244 w 260"/>
                <a:gd name="T17" fmla="*/ 104 h 208"/>
                <a:gd name="T18" fmla="*/ 130 w 260"/>
                <a:gd name="T19" fmla="*/ 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08">
                  <a:moveTo>
                    <a:pt x="130" y="208"/>
                  </a:moveTo>
                  <a:cubicBezTo>
                    <a:pt x="58" y="208"/>
                    <a:pt x="0" y="162"/>
                    <a:pt x="0" y="104"/>
                  </a:cubicBezTo>
                  <a:cubicBezTo>
                    <a:pt x="0" y="47"/>
                    <a:pt x="58" y="0"/>
                    <a:pt x="130" y="0"/>
                  </a:cubicBezTo>
                  <a:cubicBezTo>
                    <a:pt x="202" y="0"/>
                    <a:pt x="260" y="47"/>
                    <a:pt x="260" y="104"/>
                  </a:cubicBezTo>
                  <a:cubicBezTo>
                    <a:pt x="260" y="162"/>
                    <a:pt x="202" y="208"/>
                    <a:pt x="130" y="208"/>
                  </a:cubicBezTo>
                  <a:close/>
                  <a:moveTo>
                    <a:pt x="130" y="16"/>
                  </a:moveTo>
                  <a:cubicBezTo>
                    <a:pt x="67" y="16"/>
                    <a:pt x="16" y="56"/>
                    <a:pt x="16" y="104"/>
                  </a:cubicBezTo>
                  <a:cubicBezTo>
                    <a:pt x="16" y="153"/>
                    <a:pt x="67" y="192"/>
                    <a:pt x="130" y="192"/>
                  </a:cubicBezTo>
                  <a:cubicBezTo>
                    <a:pt x="193" y="192"/>
                    <a:pt x="244" y="153"/>
                    <a:pt x="244" y="104"/>
                  </a:cubicBezTo>
                  <a:cubicBezTo>
                    <a:pt x="244" y="56"/>
                    <a:pt x="193" y="16"/>
                    <a:pt x="130" y="16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3922713" y="3605213"/>
              <a:ext cx="20638" cy="22225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3744913" y="3565525"/>
              <a:ext cx="134938" cy="106363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3684588" y="3605213"/>
              <a:ext cx="22225" cy="22225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3770313" y="3810000"/>
              <a:ext cx="68263" cy="15875"/>
            </a:xfrm>
            <a:prstGeom prst="rect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3821113" y="3824288"/>
              <a:ext cx="6350" cy="22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813176" y="3856038"/>
              <a:ext cx="25400" cy="8255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9"/>
            <p:cNvSpPr>
              <a:spLocks noEditPoints="1"/>
            </p:cNvSpPr>
            <p:nvPr/>
          </p:nvSpPr>
          <p:spPr bwMode="auto">
            <a:xfrm>
              <a:off x="3816351" y="3843338"/>
              <a:ext cx="15875" cy="142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5 h 11"/>
                <a:gd name="T6" fmla="*/ 6 w 12"/>
                <a:gd name="T7" fmla="*/ 11 h 11"/>
                <a:gd name="T8" fmla="*/ 0 w 12"/>
                <a:gd name="T9" fmla="*/ 5 h 11"/>
                <a:gd name="T10" fmla="*/ 4 w 12"/>
                <a:gd name="T11" fmla="*/ 5 h 11"/>
                <a:gd name="T12" fmla="*/ 6 w 12"/>
                <a:gd name="T13" fmla="*/ 7 h 11"/>
                <a:gd name="T14" fmla="*/ 8 w 12"/>
                <a:gd name="T15" fmla="*/ 5 h 11"/>
                <a:gd name="T16" fmla="*/ 6 w 12"/>
                <a:gd name="T17" fmla="*/ 4 h 11"/>
                <a:gd name="T18" fmla="*/ 4 w 12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lose/>
                  <a:moveTo>
                    <a:pt x="4" y="5"/>
                  </a:move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784601" y="3824288"/>
              <a:ext cx="4763" cy="22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3775076" y="3856038"/>
              <a:ext cx="23813" cy="8255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2"/>
            <p:cNvSpPr>
              <a:spLocks noEditPoints="1"/>
            </p:cNvSpPr>
            <p:nvPr/>
          </p:nvSpPr>
          <p:spPr bwMode="auto">
            <a:xfrm>
              <a:off x="3771901" y="3852863"/>
              <a:ext cx="30163" cy="88900"/>
            </a:xfrm>
            <a:custGeom>
              <a:avLst/>
              <a:gdLst>
                <a:gd name="T0" fmla="*/ 19 w 19"/>
                <a:gd name="T1" fmla="*/ 56 h 56"/>
                <a:gd name="T2" fmla="*/ 0 w 19"/>
                <a:gd name="T3" fmla="*/ 56 h 56"/>
                <a:gd name="T4" fmla="*/ 0 w 19"/>
                <a:gd name="T5" fmla="*/ 0 h 56"/>
                <a:gd name="T6" fmla="*/ 19 w 19"/>
                <a:gd name="T7" fmla="*/ 0 h 56"/>
                <a:gd name="T8" fmla="*/ 19 w 19"/>
                <a:gd name="T9" fmla="*/ 56 h 56"/>
                <a:gd name="T10" fmla="*/ 3 w 19"/>
                <a:gd name="T11" fmla="*/ 52 h 56"/>
                <a:gd name="T12" fmla="*/ 15 w 19"/>
                <a:gd name="T13" fmla="*/ 52 h 56"/>
                <a:gd name="T14" fmla="*/ 15 w 19"/>
                <a:gd name="T15" fmla="*/ 3 h 56"/>
                <a:gd name="T16" fmla="*/ 3 w 19"/>
                <a:gd name="T17" fmla="*/ 3 h 56"/>
                <a:gd name="T18" fmla="*/ 3 w 19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6">
                  <a:moveTo>
                    <a:pt x="19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6"/>
                  </a:lnTo>
                  <a:close/>
                  <a:moveTo>
                    <a:pt x="3" y="52"/>
                  </a:moveTo>
                  <a:lnTo>
                    <a:pt x="15" y="52"/>
                  </a:lnTo>
                  <a:lnTo>
                    <a:pt x="15" y="3"/>
                  </a:lnTo>
                  <a:lnTo>
                    <a:pt x="3" y="3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3808413" y="3852863"/>
              <a:ext cx="30163" cy="88900"/>
            </a:xfrm>
            <a:custGeom>
              <a:avLst/>
              <a:gdLst>
                <a:gd name="T0" fmla="*/ 19 w 19"/>
                <a:gd name="T1" fmla="*/ 56 h 56"/>
                <a:gd name="T2" fmla="*/ 0 w 19"/>
                <a:gd name="T3" fmla="*/ 56 h 56"/>
                <a:gd name="T4" fmla="*/ 0 w 19"/>
                <a:gd name="T5" fmla="*/ 0 h 56"/>
                <a:gd name="T6" fmla="*/ 19 w 19"/>
                <a:gd name="T7" fmla="*/ 0 h 56"/>
                <a:gd name="T8" fmla="*/ 19 w 19"/>
                <a:gd name="T9" fmla="*/ 56 h 56"/>
                <a:gd name="T10" fmla="*/ 4 w 19"/>
                <a:gd name="T11" fmla="*/ 52 h 56"/>
                <a:gd name="T12" fmla="*/ 16 w 19"/>
                <a:gd name="T13" fmla="*/ 52 h 56"/>
                <a:gd name="T14" fmla="*/ 16 w 19"/>
                <a:gd name="T15" fmla="*/ 3 h 56"/>
                <a:gd name="T16" fmla="*/ 4 w 19"/>
                <a:gd name="T17" fmla="*/ 3 h 56"/>
                <a:gd name="T18" fmla="*/ 4 w 19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6">
                  <a:moveTo>
                    <a:pt x="19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6"/>
                  </a:lnTo>
                  <a:close/>
                  <a:moveTo>
                    <a:pt x="4" y="52"/>
                  </a:moveTo>
                  <a:lnTo>
                    <a:pt x="16" y="52"/>
                  </a:lnTo>
                  <a:lnTo>
                    <a:pt x="16" y="3"/>
                  </a:lnTo>
                  <a:lnTo>
                    <a:pt x="4" y="3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4"/>
            <p:cNvSpPr>
              <a:spLocks noEditPoints="1"/>
            </p:cNvSpPr>
            <p:nvPr/>
          </p:nvSpPr>
          <p:spPr bwMode="auto">
            <a:xfrm>
              <a:off x="3778251" y="3843338"/>
              <a:ext cx="17463" cy="142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5 h 11"/>
                <a:gd name="T6" fmla="*/ 6 w 12"/>
                <a:gd name="T7" fmla="*/ 11 h 11"/>
                <a:gd name="T8" fmla="*/ 0 w 12"/>
                <a:gd name="T9" fmla="*/ 5 h 11"/>
                <a:gd name="T10" fmla="*/ 4 w 12"/>
                <a:gd name="T11" fmla="*/ 5 h 11"/>
                <a:gd name="T12" fmla="*/ 6 w 12"/>
                <a:gd name="T13" fmla="*/ 7 h 11"/>
                <a:gd name="T14" fmla="*/ 8 w 12"/>
                <a:gd name="T15" fmla="*/ 5 h 11"/>
                <a:gd name="T16" fmla="*/ 6 w 12"/>
                <a:gd name="T17" fmla="*/ 4 h 11"/>
                <a:gd name="T18" fmla="*/ 4 w 12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lose/>
                  <a:moveTo>
                    <a:pt x="4" y="5"/>
                  </a:move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3794126" y="3170238"/>
              <a:ext cx="85725" cy="79375"/>
            </a:xfrm>
            <a:custGeom>
              <a:avLst/>
              <a:gdLst>
                <a:gd name="T0" fmla="*/ 42 w 54"/>
                <a:gd name="T1" fmla="*/ 50 h 50"/>
                <a:gd name="T2" fmla="*/ 54 w 54"/>
                <a:gd name="T3" fmla="*/ 35 h 50"/>
                <a:gd name="T4" fmla="*/ 12 w 54"/>
                <a:gd name="T5" fmla="*/ 0 h 50"/>
                <a:gd name="T6" fmla="*/ 0 w 54"/>
                <a:gd name="T7" fmla="*/ 16 h 50"/>
                <a:gd name="T8" fmla="*/ 4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42" y="50"/>
                  </a:moveTo>
                  <a:lnTo>
                    <a:pt x="54" y="35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3849688" y="3216275"/>
              <a:ext cx="30163" cy="33338"/>
            </a:xfrm>
            <a:custGeom>
              <a:avLst/>
              <a:gdLst>
                <a:gd name="T0" fmla="*/ 7 w 19"/>
                <a:gd name="T1" fmla="*/ 21 h 21"/>
                <a:gd name="T2" fmla="*/ 19 w 19"/>
                <a:gd name="T3" fmla="*/ 6 h 21"/>
                <a:gd name="T4" fmla="*/ 13 w 19"/>
                <a:gd name="T5" fmla="*/ 0 h 21"/>
                <a:gd name="T6" fmla="*/ 0 w 19"/>
                <a:gd name="T7" fmla="*/ 16 h 21"/>
                <a:gd name="T8" fmla="*/ 7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3794126" y="3224213"/>
              <a:ext cx="85725" cy="79375"/>
            </a:xfrm>
            <a:custGeom>
              <a:avLst/>
              <a:gdLst>
                <a:gd name="T0" fmla="*/ 42 w 54"/>
                <a:gd name="T1" fmla="*/ 50 h 50"/>
                <a:gd name="T2" fmla="*/ 54 w 54"/>
                <a:gd name="T3" fmla="*/ 34 h 50"/>
                <a:gd name="T4" fmla="*/ 12 w 54"/>
                <a:gd name="T5" fmla="*/ 0 h 50"/>
                <a:gd name="T6" fmla="*/ 0 w 54"/>
                <a:gd name="T7" fmla="*/ 16 h 50"/>
                <a:gd name="T8" fmla="*/ 4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42" y="50"/>
                  </a:moveTo>
                  <a:lnTo>
                    <a:pt x="54" y="34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3849688" y="3270250"/>
              <a:ext cx="30163" cy="33338"/>
            </a:xfrm>
            <a:custGeom>
              <a:avLst/>
              <a:gdLst>
                <a:gd name="T0" fmla="*/ 7 w 19"/>
                <a:gd name="T1" fmla="*/ 21 h 21"/>
                <a:gd name="T2" fmla="*/ 19 w 19"/>
                <a:gd name="T3" fmla="*/ 5 h 21"/>
                <a:gd name="T4" fmla="*/ 13 w 19"/>
                <a:gd name="T5" fmla="*/ 0 h 21"/>
                <a:gd name="T6" fmla="*/ 0 w 19"/>
                <a:gd name="T7" fmla="*/ 16 h 21"/>
                <a:gd name="T8" fmla="*/ 7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5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3794126" y="3278188"/>
              <a:ext cx="85725" cy="79375"/>
            </a:xfrm>
            <a:custGeom>
              <a:avLst/>
              <a:gdLst>
                <a:gd name="T0" fmla="*/ 42 w 54"/>
                <a:gd name="T1" fmla="*/ 50 h 50"/>
                <a:gd name="T2" fmla="*/ 54 w 54"/>
                <a:gd name="T3" fmla="*/ 34 h 50"/>
                <a:gd name="T4" fmla="*/ 12 w 54"/>
                <a:gd name="T5" fmla="*/ 0 h 50"/>
                <a:gd name="T6" fmla="*/ 0 w 54"/>
                <a:gd name="T7" fmla="*/ 16 h 50"/>
                <a:gd name="T8" fmla="*/ 4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42" y="50"/>
                  </a:moveTo>
                  <a:lnTo>
                    <a:pt x="54" y="34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3849688" y="3324225"/>
              <a:ext cx="30163" cy="33338"/>
            </a:xfrm>
            <a:custGeom>
              <a:avLst/>
              <a:gdLst>
                <a:gd name="T0" fmla="*/ 7 w 19"/>
                <a:gd name="T1" fmla="*/ 21 h 21"/>
                <a:gd name="T2" fmla="*/ 19 w 19"/>
                <a:gd name="T3" fmla="*/ 5 h 21"/>
                <a:gd name="T4" fmla="*/ 13 w 19"/>
                <a:gd name="T5" fmla="*/ 0 h 21"/>
                <a:gd name="T6" fmla="*/ 0 w 19"/>
                <a:gd name="T7" fmla="*/ 16 h 21"/>
                <a:gd name="T8" fmla="*/ 7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5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3743326" y="3170238"/>
              <a:ext cx="87313" cy="79375"/>
            </a:xfrm>
            <a:custGeom>
              <a:avLst/>
              <a:gdLst>
                <a:gd name="T0" fmla="*/ 13 w 55"/>
                <a:gd name="T1" fmla="*/ 50 h 50"/>
                <a:gd name="T2" fmla="*/ 0 w 55"/>
                <a:gd name="T3" fmla="*/ 35 h 50"/>
                <a:gd name="T4" fmla="*/ 43 w 55"/>
                <a:gd name="T5" fmla="*/ 0 h 50"/>
                <a:gd name="T6" fmla="*/ 55 w 55"/>
                <a:gd name="T7" fmla="*/ 16 h 50"/>
                <a:gd name="T8" fmla="*/ 13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13" y="50"/>
                  </a:moveTo>
                  <a:lnTo>
                    <a:pt x="0" y="35"/>
                  </a:lnTo>
                  <a:lnTo>
                    <a:pt x="43" y="0"/>
                  </a:lnTo>
                  <a:lnTo>
                    <a:pt x="55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3743326" y="3216275"/>
              <a:ext cx="31750" cy="33338"/>
            </a:xfrm>
            <a:custGeom>
              <a:avLst/>
              <a:gdLst>
                <a:gd name="T0" fmla="*/ 13 w 20"/>
                <a:gd name="T1" fmla="*/ 21 h 21"/>
                <a:gd name="T2" fmla="*/ 0 w 20"/>
                <a:gd name="T3" fmla="*/ 6 h 21"/>
                <a:gd name="T4" fmla="*/ 7 w 20"/>
                <a:gd name="T5" fmla="*/ 0 h 21"/>
                <a:gd name="T6" fmla="*/ 20 w 20"/>
                <a:gd name="T7" fmla="*/ 16 h 21"/>
                <a:gd name="T8" fmla="*/ 13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3" y="2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20" y="16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3743326" y="3224213"/>
              <a:ext cx="87313" cy="79375"/>
            </a:xfrm>
            <a:custGeom>
              <a:avLst/>
              <a:gdLst>
                <a:gd name="T0" fmla="*/ 13 w 55"/>
                <a:gd name="T1" fmla="*/ 50 h 50"/>
                <a:gd name="T2" fmla="*/ 0 w 55"/>
                <a:gd name="T3" fmla="*/ 34 h 50"/>
                <a:gd name="T4" fmla="*/ 43 w 55"/>
                <a:gd name="T5" fmla="*/ 0 h 50"/>
                <a:gd name="T6" fmla="*/ 55 w 55"/>
                <a:gd name="T7" fmla="*/ 16 h 50"/>
                <a:gd name="T8" fmla="*/ 13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13" y="50"/>
                  </a:moveTo>
                  <a:lnTo>
                    <a:pt x="0" y="34"/>
                  </a:lnTo>
                  <a:lnTo>
                    <a:pt x="43" y="0"/>
                  </a:lnTo>
                  <a:lnTo>
                    <a:pt x="55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4"/>
            <p:cNvSpPr>
              <a:spLocks/>
            </p:cNvSpPr>
            <p:nvPr/>
          </p:nvSpPr>
          <p:spPr bwMode="auto">
            <a:xfrm>
              <a:off x="3743326" y="3270250"/>
              <a:ext cx="31750" cy="33338"/>
            </a:xfrm>
            <a:custGeom>
              <a:avLst/>
              <a:gdLst>
                <a:gd name="T0" fmla="*/ 13 w 20"/>
                <a:gd name="T1" fmla="*/ 21 h 21"/>
                <a:gd name="T2" fmla="*/ 0 w 20"/>
                <a:gd name="T3" fmla="*/ 5 h 21"/>
                <a:gd name="T4" fmla="*/ 7 w 20"/>
                <a:gd name="T5" fmla="*/ 0 h 21"/>
                <a:gd name="T6" fmla="*/ 20 w 20"/>
                <a:gd name="T7" fmla="*/ 16 h 21"/>
                <a:gd name="T8" fmla="*/ 13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3" y="21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20" y="16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3743326" y="3278188"/>
              <a:ext cx="87313" cy="79375"/>
            </a:xfrm>
            <a:custGeom>
              <a:avLst/>
              <a:gdLst>
                <a:gd name="T0" fmla="*/ 13 w 55"/>
                <a:gd name="T1" fmla="*/ 50 h 50"/>
                <a:gd name="T2" fmla="*/ 0 w 55"/>
                <a:gd name="T3" fmla="*/ 34 h 50"/>
                <a:gd name="T4" fmla="*/ 43 w 55"/>
                <a:gd name="T5" fmla="*/ 0 h 50"/>
                <a:gd name="T6" fmla="*/ 55 w 55"/>
                <a:gd name="T7" fmla="*/ 16 h 50"/>
                <a:gd name="T8" fmla="*/ 13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13" y="50"/>
                  </a:moveTo>
                  <a:lnTo>
                    <a:pt x="0" y="34"/>
                  </a:lnTo>
                  <a:lnTo>
                    <a:pt x="43" y="0"/>
                  </a:lnTo>
                  <a:lnTo>
                    <a:pt x="55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3743326" y="3324225"/>
              <a:ext cx="31750" cy="33338"/>
            </a:xfrm>
            <a:custGeom>
              <a:avLst/>
              <a:gdLst>
                <a:gd name="T0" fmla="*/ 13 w 20"/>
                <a:gd name="T1" fmla="*/ 21 h 21"/>
                <a:gd name="T2" fmla="*/ 0 w 20"/>
                <a:gd name="T3" fmla="*/ 5 h 21"/>
                <a:gd name="T4" fmla="*/ 7 w 20"/>
                <a:gd name="T5" fmla="*/ 0 h 21"/>
                <a:gd name="T6" fmla="*/ 20 w 20"/>
                <a:gd name="T7" fmla="*/ 16 h 21"/>
                <a:gd name="T8" fmla="*/ 13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3" y="21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20" y="16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3794126" y="3340100"/>
              <a:ext cx="85725" cy="77788"/>
            </a:xfrm>
            <a:custGeom>
              <a:avLst/>
              <a:gdLst>
                <a:gd name="T0" fmla="*/ 42 w 54"/>
                <a:gd name="T1" fmla="*/ 49 h 49"/>
                <a:gd name="T2" fmla="*/ 54 w 54"/>
                <a:gd name="T3" fmla="*/ 34 h 49"/>
                <a:gd name="T4" fmla="*/ 12 w 54"/>
                <a:gd name="T5" fmla="*/ 0 h 49"/>
                <a:gd name="T6" fmla="*/ 0 w 54"/>
                <a:gd name="T7" fmla="*/ 15 h 49"/>
                <a:gd name="T8" fmla="*/ 42 w 5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42" y="49"/>
                  </a:moveTo>
                  <a:lnTo>
                    <a:pt x="54" y="34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3849688" y="3384550"/>
              <a:ext cx="30163" cy="33338"/>
            </a:xfrm>
            <a:custGeom>
              <a:avLst/>
              <a:gdLst>
                <a:gd name="T0" fmla="*/ 7 w 19"/>
                <a:gd name="T1" fmla="*/ 21 h 21"/>
                <a:gd name="T2" fmla="*/ 19 w 19"/>
                <a:gd name="T3" fmla="*/ 6 h 21"/>
                <a:gd name="T4" fmla="*/ 13 w 19"/>
                <a:gd name="T5" fmla="*/ 0 h 21"/>
                <a:gd name="T6" fmla="*/ 0 w 19"/>
                <a:gd name="T7" fmla="*/ 16 h 21"/>
                <a:gd name="T8" fmla="*/ 7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3743326" y="3340100"/>
              <a:ext cx="87313" cy="77788"/>
            </a:xfrm>
            <a:custGeom>
              <a:avLst/>
              <a:gdLst>
                <a:gd name="T0" fmla="*/ 13 w 55"/>
                <a:gd name="T1" fmla="*/ 49 h 49"/>
                <a:gd name="T2" fmla="*/ 0 w 55"/>
                <a:gd name="T3" fmla="*/ 34 h 49"/>
                <a:gd name="T4" fmla="*/ 43 w 55"/>
                <a:gd name="T5" fmla="*/ 0 h 49"/>
                <a:gd name="T6" fmla="*/ 55 w 55"/>
                <a:gd name="T7" fmla="*/ 15 h 49"/>
                <a:gd name="T8" fmla="*/ 13 w 5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9">
                  <a:moveTo>
                    <a:pt x="13" y="49"/>
                  </a:moveTo>
                  <a:lnTo>
                    <a:pt x="0" y="34"/>
                  </a:lnTo>
                  <a:lnTo>
                    <a:pt x="43" y="0"/>
                  </a:lnTo>
                  <a:lnTo>
                    <a:pt x="55" y="15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3743326" y="3384550"/>
              <a:ext cx="31750" cy="33338"/>
            </a:xfrm>
            <a:custGeom>
              <a:avLst/>
              <a:gdLst>
                <a:gd name="T0" fmla="*/ 13 w 20"/>
                <a:gd name="T1" fmla="*/ 21 h 21"/>
                <a:gd name="T2" fmla="*/ 0 w 20"/>
                <a:gd name="T3" fmla="*/ 6 h 21"/>
                <a:gd name="T4" fmla="*/ 7 w 20"/>
                <a:gd name="T5" fmla="*/ 0 h 21"/>
                <a:gd name="T6" fmla="*/ 20 w 20"/>
                <a:gd name="T7" fmla="*/ 16 h 21"/>
                <a:gd name="T8" fmla="*/ 13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3" y="2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20" y="16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3930651" y="3284538"/>
              <a:ext cx="71438" cy="71438"/>
            </a:xfrm>
            <a:custGeom>
              <a:avLst/>
              <a:gdLst>
                <a:gd name="T0" fmla="*/ 35 w 52"/>
                <a:gd name="T1" fmla="*/ 16 h 52"/>
                <a:gd name="T2" fmla="*/ 29 w 52"/>
                <a:gd name="T3" fmla="*/ 3 h 52"/>
                <a:gd name="T4" fmla="*/ 23 w 52"/>
                <a:gd name="T5" fmla="*/ 3 h 52"/>
                <a:gd name="T6" fmla="*/ 18 w 52"/>
                <a:gd name="T7" fmla="*/ 16 h 52"/>
                <a:gd name="T8" fmla="*/ 16 w 52"/>
                <a:gd name="T9" fmla="*/ 18 h 52"/>
                <a:gd name="T10" fmla="*/ 3 w 52"/>
                <a:gd name="T11" fmla="*/ 23 h 52"/>
                <a:gd name="T12" fmla="*/ 3 w 52"/>
                <a:gd name="T13" fmla="*/ 29 h 52"/>
                <a:gd name="T14" fmla="*/ 16 w 52"/>
                <a:gd name="T15" fmla="*/ 35 h 52"/>
                <a:gd name="T16" fmla="*/ 18 w 52"/>
                <a:gd name="T17" fmla="*/ 36 h 52"/>
                <a:gd name="T18" fmla="*/ 23 w 52"/>
                <a:gd name="T19" fmla="*/ 49 h 52"/>
                <a:gd name="T20" fmla="*/ 29 w 52"/>
                <a:gd name="T21" fmla="*/ 49 h 52"/>
                <a:gd name="T22" fmla="*/ 35 w 52"/>
                <a:gd name="T23" fmla="*/ 36 h 52"/>
                <a:gd name="T24" fmla="*/ 36 w 52"/>
                <a:gd name="T25" fmla="*/ 35 h 52"/>
                <a:gd name="T26" fmla="*/ 49 w 52"/>
                <a:gd name="T27" fmla="*/ 29 h 52"/>
                <a:gd name="T28" fmla="*/ 49 w 52"/>
                <a:gd name="T29" fmla="*/ 23 h 52"/>
                <a:gd name="T30" fmla="*/ 36 w 52"/>
                <a:gd name="T31" fmla="*/ 18 h 52"/>
                <a:gd name="T32" fmla="*/ 35 w 52"/>
                <a:gd name="T33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35" y="1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0"/>
                    <a:pt x="24" y="0"/>
                    <a:pt x="23" y="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4"/>
                    <a:pt x="0" y="28"/>
                    <a:pt x="3" y="29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8" y="36"/>
                    <a:pt x="18" y="3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2"/>
                    <a:pt x="28" y="52"/>
                    <a:pt x="29" y="49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6" y="35"/>
                    <a:pt x="36" y="35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8"/>
                    <a:pt x="52" y="24"/>
                    <a:pt x="49" y="2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7"/>
                    <a:pt x="35" y="16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3602038" y="3435350"/>
              <a:ext cx="69850" cy="71438"/>
            </a:xfrm>
            <a:custGeom>
              <a:avLst/>
              <a:gdLst>
                <a:gd name="T0" fmla="*/ 34 w 51"/>
                <a:gd name="T1" fmla="*/ 16 h 52"/>
                <a:gd name="T2" fmla="*/ 29 w 51"/>
                <a:gd name="T3" fmla="*/ 3 h 52"/>
                <a:gd name="T4" fmla="*/ 22 w 51"/>
                <a:gd name="T5" fmla="*/ 3 h 52"/>
                <a:gd name="T6" fmla="*/ 17 w 51"/>
                <a:gd name="T7" fmla="*/ 16 h 52"/>
                <a:gd name="T8" fmla="*/ 15 w 51"/>
                <a:gd name="T9" fmla="*/ 18 h 52"/>
                <a:gd name="T10" fmla="*/ 2 w 51"/>
                <a:gd name="T11" fmla="*/ 23 h 52"/>
                <a:gd name="T12" fmla="*/ 2 w 51"/>
                <a:gd name="T13" fmla="*/ 29 h 52"/>
                <a:gd name="T14" fmla="*/ 15 w 51"/>
                <a:gd name="T15" fmla="*/ 34 h 52"/>
                <a:gd name="T16" fmla="*/ 17 w 51"/>
                <a:gd name="T17" fmla="*/ 36 h 52"/>
                <a:gd name="T18" fmla="*/ 22 w 51"/>
                <a:gd name="T19" fmla="*/ 49 h 52"/>
                <a:gd name="T20" fmla="*/ 29 w 51"/>
                <a:gd name="T21" fmla="*/ 49 h 52"/>
                <a:gd name="T22" fmla="*/ 34 w 51"/>
                <a:gd name="T23" fmla="*/ 36 h 52"/>
                <a:gd name="T24" fmla="*/ 36 w 51"/>
                <a:gd name="T25" fmla="*/ 34 h 52"/>
                <a:gd name="T26" fmla="*/ 49 w 51"/>
                <a:gd name="T27" fmla="*/ 29 h 52"/>
                <a:gd name="T28" fmla="*/ 49 w 51"/>
                <a:gd name="T29" fmla="*/ 23 h 52"/>
                <a:gd name="T30" fmla="*/ 36 w 51"/>
                <a:gd name="T31" fmla="*/ 18 h 52"/>
                <a:gd name="T32" fmla="*/ 34 w 51"/>
                <a:gd name="T33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34" y="1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7" y="0"/>
                    <a:pt x="23" y="0"/>
                    <a:pt x="22" y="3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6" y="17"/>
                    <a:pt x="15" y="1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4"/>
                    <a:pt x="0" y="28"/>
                    <a:pt x="2" y="2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5"/>
                    <a:pt x="17" y="3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52"/>
                    <a:pt x="27" y="52"/>
                    <a:pt x="29" y="4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5" y="34"/>
                    <a:pt x="36" y="34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1" y="28"/>
                    <a:pt x="51" y="24"/>
                    <a:pt x="49" y="2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4" y="17"/>
                    <a:pt x="34" y="16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3943351" y="3767138"/>
              <a:ext cx="71438" cy="69850"/>
            </a:xfrm>
            <a:custGeom>
              <a:avLst/>
              <a:gdLst>
                <a:gd name="T0" fmla="*/ 34 w 52"/>
                <a:gd name="T1" fmla="*/ 15 h 51"/>
                <a:gd name="T2" fmla="*/ 29 w 52"/>
                <a:gd name="T3" fmla="*/ 2 h 51"/>
                <a:gd name="T4" fmla="*/ 23 w 52"/>
                <a:gd name="T5" fmla="*/ 2 h 51"/>
                <a:gd name="T6" fmla="*/ 18 w 52"/>
                <a:gd name="T7" fmla="*/ 15 h 51"/>
                <a:gd name="T8" fmla="*/ 16 w 52"/>
                <a:gd name="T9" fmla="*/ 17 h 51"/>
                <a:gd name="T10" fmla="*/ 3 w 52"/>
                <a:gd name="T11" fmla="*/ 22 h 51"/>
                <a:gd name="T12" fmla="*/ 3 w 52"/>
                <a:gd name="T13" fmla="*/ 28 h 51"/>
                <a:gd name="T14" fmla="*/ 16 w 52"/>
                <a:gd name="T15" fmla="*/ 34 h 51"/>
                <a:gd name="T16" fmla="*/ 18 w 52"/>
                <a:gd name="T17" fmla="*/ 35 h 51"/>
                <a:gd name="T18" fmla="*/ 23 w 52"/>
                <a:gd name="T19" fmla="*/ 48 h 51"/>
                <a:gd name="T20" fmla="*/ 29 w 52"/>
                <a:gd name="T21" fmla="*/ 48 h 51"/>
                <a:gd name="T22" fmla="*/ 34 w 52"/>
                <a:gd name="T23" fmla="*/ 35 h 51"/>
                <a:gd name="T24" fmla="*/ 36 w 52"/>
                <a:gd name="T25" fmla="*/ 34 h 51"/>
                <a:gd name="T26" fmla="*/ 49 w 52"/>
                <a:gd name="T27" fmla="*/ 28 h 51"/>
                <a:gd name="T28" fmla="*/ 49 w 52"/>
                <a:gd name="T29" fmla="*/ 22 h 51"/>
                <a:gd name="T30" fmla="*/ 36 w 52"/>
                <a:gd name="T31" fmla="*/ 17 h 51"/>
                <a:gd name="T32" fmla="*/ 34 w 52"/>
                <a:gd name="T3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34" y="15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4" y="0"/>
                    <a:pt x="23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7"/>
                    <a:pt x="3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7" y="35"/>
                    <a:pt x="18" y="3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51"/>
                    <a:pt x="28" y="51"/>
                    <a:pt x="29" y="4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4"/>
                    <a:pt x="36" y="3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2" y="27"/>
                    <a:pt x="52" y="23"/>
                    <a:pt x="49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4" y="16"/>
                    <a:pt x="34" y="15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3636963" y="3900488"/>
              <a:ext cx="71438" cy="69850"/>
            </a:xfrm>
            <a:custGeom>
              <a:avLst/>
              <a:gdLst>
                <a:gd name="T0" fmla="*/ 34 w 51"/>
                <a:gd name="T1" fmla="*/ 15 h 51"/>
                <a:gd name="T2" fmla="*/ 28 w 51"/>
                <a:gd name="T3" fmla="*/ 2 h 51"/>
                <a:gd name="T4" fmla="*/ 22 w 51"/>
                <a:gd name="T5" fmla="*/ 2 h 51"/>
                <a:gd name="T6" fmla="*/ 17 w 51"/>
                <a:gd name="T7" fmla="*/ 15 h 51"/>
                <a:gd name="T8" fmla="*/ 15 w 51"/>
                <a:gd name="T9" fmla="*/ 17 h 51"/>
                <a:gd name="T10" fmla="*/ 2 w 51"/>
                <a:gd name="T11" fmla="*/ 22 h 51"/>
                <a:gd name="T12" fmla="*/ 2 w 51"/>
                <a:gd name="T13" fmla="*/ 28 h 51"/>
                <a:gd name="T14" fmla="*/ 15 w 51"/>
                <a:gd name="T15" fmla="*/ 34 h 51"/>
                <a:gd name="T16" fmla="*/ 17 w 51"/>
                <a:gd name="T17" fmla="*/ 35 h 51"/>
                <a:gd name="T18" fmla="*/ 22 w 51"/>
                <a:gd name="T19" fmla="*/ 48 h 51"/>
                <a:gd name="T20" fmla="*/ 28 w 51"/>
                <a:gd name="T21" fmla="*/ 48 h 51"/>
                <a:gd name="T22" fmla="*/ 34 w 51"/>
                <a:gd name="T23" fmla="*/ 35 h 51"/>
                <a:gd name="T24" fmla="*/ 35 w 51"/>
                <a:gd name="T25" fmla="*/ 34 h 51"/>
                <a:gd name="T26" fmla="*/ 48 w 51"/>
                <a:gd name="T27" fmla="*/ 28 h 51"/>
                <a:gd name="T28" fmla="*/ 48 w 51"/>
                <a:gd name="T29" fmla="*/ 22 h 51"/>
                <a:gd name="T30" fmla="*/ 35 w 51"/>
                <a:gd name="T31" fmla="*/ 17 h 51"/>
                <a:gd name="T32" fmla="*/ 34 w 51"/>
                <a:gd name="T3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34" y="15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7" y="0"/>
                    <a:pt x="23" y="0"/>
                    <a:pt x="22" y="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3"/>
                    <a:pt x="0" y="27"/>
                    <a:pt x="2" y="28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5"/>
                    <a:pt x="17" y="35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51"/>
                    <a:pt x="27" y="51"/>
                    <a:pt x="28" y="4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4"/>
                    <a:pt x="35" y="34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1" y="27"/>
                    <a:pt x="51" y="23"/>
                    <a:pt x="48" y="22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4" y="16"/>
                    <a:pt x="34" y="15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746501" y="3751263"/>
              <a:ext cx="123825" cy="47625"/>
            </a:xfrm>
            <a:custGeom>
              <a:avLst/>
              <a:gdLst>
                <a:gd name="T0" fmla="*/ 78 w 78"/>
                <a:gd name="T1" fmla="*/ 30 h 30"/>
                <a:gd name="T2" fmla="*/ 0 w 78"/>
                <a:gd name="T3" fmla="*/ 30 h 30"/>
                <a:gd name="T4" fmla="*/ 0 w 78"/>
                <a:gd name="T5" fmla="*/ 0 h 30"/>
                <a:gd name="T6" fmla="*/ 14 w 78"/>
                <a:gd name="T7" fmla="*/ 0 h 30"/>
                <a:gd name="T8" fmla="*/ 14 w 78"/>
                <a:gd name="T9" fmla="*/ 16 h 30"/>
                <a:gd name="T10" fmla="*/ 64 w 78"/>
                <a:gd name="T11" fmla="*/ 16 h 30"/>
                <a:gd name="T12" fmla="*/ 64 w 78"/>
                <a:gd name="T13" fmla="*/ 1 h 30"/>
                <a:gd name="T14" fmla="*/ 78 w 78"/>
                <a:gd name="T15" fmla="*/ 1 h 30"/>
                <a:gd name="T16" fmla="*/ 78 w 7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0">
                  <a:moveTo>
                    <a:pt x="78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64" y="16"/>
                  </a:lnTo>
                  <a:lnTo>
                    <a:pt x="64" y="1"/>
                  </a:lnTo>
                  <a:lnTo>
                    <a:pt x="78" y="1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6"/>
            <p:cNvSpPr>
              <a:spLocks/>
            </p:cNvSpPr>
            <p:nvPr/>
          </p:nvSpPr>
          <p:spPr bwMode="auto">
            <a:xfrm>
              <a:off x="3746501" y="3440113"/>
              <a:ext cx="123825" cy="47625"/>
            </a:xfrm>
            <a:custGeom>
              <a:avLst/>
              <a:gdLst>
                <a:gd name="T0" fmla="*/ 78 w 78"/>
                <a:gd name="T1" fmla="*/ 30 h 30"/>
                <a:gd name="T2" fmla="*/ 64 w 78"/>
                <a:gd name="T3" fmla="*/ 30 h 30"/>
                <a:gd name="T4" fmla="*/ 64 w 78"/>
                <a:gd name="T5" fmla="*/ 14 h 30"/>
                <a:gd name="T6" fmla="*/ 14 w 78"/>
                <a:gd name="T7" fmla="*/ 14 h 30"/>
                <a:gd name="T8" fmla="*/ 14 w 78"/>
                <a:gd name="T9" fmla="*/ 29 h 30"/>
                <a:gd name="T10" fmla="*/ 0 w 78"/>
                <a:gd name="T11" fmla="*/ 29 h 30"/>
                <a:gd name="T12" fmla="*/ 0 w 78"/>
                <a:gd name="T13" fmla="*/ 0 h 30"/>
                <a:gd name="T14" fmla="*/ 78 w 78"/>
                <a:gd name="T15" fmla="*/ 0 h 30"/>
                <a:gd name="T16" fmla="*/ 78 w 7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0">
                  <a:moveTo>
                    <a:pt x="78" y="30"/>
                  </a:moveTo>
                  <a:lnTo>
                    <a:pt x="64" y="30"/>
                  </a:lnTo>
                  <a:lnTo>
                    <a:pt x="64" y="14"/>
                  </a:lnTo>
                  <a:lnTo>
                    <a:pt x="14" y="14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7"/>
            <p:cNvSpPr>
              <a:spLocks noEditPoints="1"/>
            </p:cNvSpPr>
            <p:nvPr/>
          </p:nvSpPr>
          <p:spPr bwMode="auto">
            <a:xfrm>
              <a:off x="3763963" y="3802063"/>
              <a:ext cx="82550" cy="30163"/>
            </a:xfrm>
            <a:custGeom>
              <a:avLst/>
              <a:gdLst>
                <a:gd name="T0" fmla="*/ 52 w 52"/>
                <a:gd name="T1" fmla="*/ 19 h 19"/>
                <a:gd name="T2" fmla="*/ 0 w 52"/>
                <a:gd name="T3" fmla="*/ 19 h 19"/>
                <a:gd name="T4" fmla="*/ 0 w 52"/>
                <a:gd name="T5" fmla="*/ 0 h 19"/>
                <a:gd name="T6" fmla="*/ 52 w 52"/>
                <a:gd name="T7" fmla="*/ 0 h 19"/>
                <a:gd name="T8" fmla="*/ 52 w 52"/>
                <a:gd name="T9" fmla="*/ 19 h 19"/>
                <a:gd name="T10" fmla="*/ 7 w 52"/>
                <a:gd name="T11" fmla="*/ 12 h 19"/>
                <a:gd name="T12" fmla="*/ 45 w 52"/>
                <a:gd name="T13" fmla="*/ 12 h 19"/>
                <a:gd name="T14" fmla="*/ 45 w 52"/>
                <a:gd name="T15" fmla="*/ 7 h 19"/>
                <a:gd name="T16" fmla="*/ 7 w 52"/>
                <a:gd name="T17" fmla="*/ 7 h 19"/>
                <a:gd name="T18" fmla="*/ 7 w 52"/>
                <a:gd name="T1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9">
                  <a:moveTo>
                    <a:pt x="52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9"/>
                  </a:lnTo>
                  <a:close/>
                  <a:moveTo>
                    <a:pt x="7" y="12"/>
                  </a:moveTo>
                  <a:lnTo>
                    <a:pt x="45" y="12"/>
                  </a:lnTo>
                  <a:lnTo>
                    <a:pt x="45" y="7"/>
                  </a:lnTo>
                  <a:lnTo>
                    <a:pt x="7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8"/>
            <p:cNvSpPr>
              <a:spLocks noEditPoints="1"/>
            </p:cNvSpPr>
            <p:nvPr/>
          </p:nvSpPr>
          <p:spPr bwMode="auto">
            <a:xfrm>
              <a:off x="3740151" y="3167063"/>
              <a:ext cx="144463" cy="85725"/>
            </a:xfrm>
            <a:custGeom>
              <a:avLst/>
              <a:gdLst>
                <a:gd name="T0" fmla="*/ 76 w 91"/>
                <a:gd name="T1" fmla="*/ 54 h 54"/>
                <a:gd name="T2" fmla="*/ 46 w 91"/>
                <a:gd name="T3" fmla="*/ 29 h 54"/>
                <a:gd name="T4" fmla="*/ 15 w 91"/>
                <a:gd name="T5" fmla="*/ 54 h 54"/>
                <a:gd name="T6" fmla="*/ 0 w 91"/>
                <a:gd name="T7" fmla="*/ 36 h 54"/>
                <a:gd name="T8" fmla="*/ 45 w 91"/>
                <a:gd name="T9" fmla="*/ 0 h 54"/>
                <a:gd name="T10" fmla="*/ 91 w 91"/>
                <a:gd name="T11" fmla="*/ 36 h 54"/>
                <a:gd name="T12" fmla="*/ 76 w 91"/>
                <a:gd name="T13" fmla="*/ 54 h 54"/>
                <a:gd name="T14" fmla="*/ 5 w 91"/>
                <a:gd name="T15" fmla="*/ 37 h 54"/>
                <a:gd name="T16" fmla="*/ 15 w 91"/>
                <a:gd name="T17" fmla="*/ 49 h 54"/>
                <a:gd name="T18" fmla="*/ 46 w 91"/>
                <a:gd name="T19" fmla="*/ 25 h 54"/>
                <a:gd name="T20" fmla="*/ 76 w 91"/>
                <a:gd name="T21" fmla="*/ 49 h 54"/>
                <a:gd name="T22" fmla="*/ 86 w 91"/>
                <a:gd name="T23" fmla="*/ 37 h 54"/>
                <a:gd name="T24" fmla="*/ 45 w 91"/>
                <a:gd name="T25" fmla="*/ 5 h 54"/>
                <a:gd name="T26" fmla="*/ 5 w 91"/>
                <a:gd name="T2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4">
                  <a:moveTo>
                    <a:pt x="76" y="54"/>
                  </a:moveTo>
                  <a:lnTo>
                    <a:pt x="46" y="29"/>
                  </a:lnTo>
                  <a:lnTo>
                    <a:pt x="15" y="54"/>
                  </a:lnTo>
                  <a:lnTo>
                    <a:pt x="0" y="36"/>
                  </a:lnTo>
                  <a:lnTo>
                    <a:pt x="45" y="0"/>
                  </a:lnTo>
                  <a:lnTo>
                    <a:pt x="91" y="36"/>
                  </a:lnTo>
                  <a:lnTo>
                    <a:pt x="76" y="54"/>
                  </a:lnTo>
                  <a:close/>
                  <a:moveTo>
                    <a:pt x="5" y="37"/>
                  </a:moveTo>
                  <a:lnTo>
                    <a:pt x="15" y="49"/>
                  </a:lnTo>
                  <a:lnTo>
                    <a:pt x="46" y="25"/>
                  </a:lnTo>
                  <a:lnTo>
                    <a:pt x="76" y="49"/>
                  </a:lnTo>
                  <a:lnTo>
                    <a:pt x="86" y="37"/>
                  </a:lnTo>
                  <a:lnTo>
                    <a:pt x="45" y="5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9"/>
            <p:cNvSpPr>
              <a:spLocks noEditPoints="1"/>
            </p:cNvSpPr>
            <p:nvPr/>
          </p:nvSpPr>
          <p:spPr bwMode="auto">
            <a:xfrm>
              <a:off x="3740151" y="3221038"/>
              <a:ext cx="144463" cy="85725"/>
            </a:xfrm>
            <a:custGeom>
              <a:avLst/>
              <a:gdLst>
                <a:gd name="T0" fmla="*/ 76 w 91"/>
                <a:gd name="T1" fmla="*/ 54 h 54"/>
                <a:gd name="T2" fmla="*/ 46 w 91"/>
                <a:gd name="T3" fmla="*/ 28 h 54"/>
                <a:gd name="T4" fmla="*/ 15 w 91"/>
                <a:gd name="T5" fmla="*/ 54 h 54"/>
                <a:gd name="T6" fmla="*/ 0 w 91"/>
                <a:gd name="T7" fmla="*/ 35 h 54"/>
                <a:gd name="T8" fmla="*/ 45 w 91"/>
                <a:gd name="T9" fmla="*/ 0 h 54"/>
                <a:gd name="T10" fmla="*/ 91 w 91"/>
                <a:gd name="T11" fmla="*/ 35 h 54"/>
                <a:gd name="T12" fmla="*/ 76 w 91"/>
                <a:gd name="T13" fmla="*/ 54 h 54"/>
                <a:gd name="T14" fmla="*/ 5 w 91"/>
                <a:gd name="T15" fmla="*/ 36 h 54"/>
                <a:gd name="T16" fmla="*/ 15 w 91"/>
                <a:gd name="T17" fmla="*/ 48 h 54"/>
                <a:gd name="T18" fmla="*/ 46 w 91"/>
                <a:gd name="T19" fmla="*/ 24 h 54"/>
                <a:gd name="T20" fmla="*/ 76 w 91"/>
                <a:gd name="T21" fmla="*/ 48 h 54"/>
                <a:gd name="T22" fmla="*/ 86 w 91"/>
                <a:gd name="T23" fmla="*/ 36 h 54"/>
                <a:gd name="T24" fmla="*/ 45 w 91"/>
                <a:gd name="T25" fmla="*/ 4 h 54"/>
                <a:gd name="T26" fmla="*/ 5 w 91"/>
                <a:gd name="T2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4">
                  <a:moveTo>
                    <a:pt x="76" y="54"/>
                  </a:moveTo>
                  <a:lnTo>
                    <a:pt x="46" y="28"/>
                  </a:lnTo>
                  <a:lnTo>
                    <a:pt x="15" y="54"/>
                  </a:lnTo>
                  <a:lnTo>
                    <a:pt x="0" y="35"/>
                  </a:lnTo>
                  <a:lnTo>
                    <a:pt x="45" y="0"/>
                  </a:lnTo>
                  <a:lnTo>
                    <a:pt x="91" y="35"/>
                  </a:lnTo>
                  <a:lnTo>
                    <a:pt x="76" y="54"/>
                  </a:lnTo>
                  <a:close/>
                  <a:moveTo>
                    <a:pt x="5" y="36"/>
                  </a:moveTo>
                  <a:lnTo>
                    <a:pt x="15" y="48"/>
                  </a:lnTo>
                  <a:lnTo>
                    <a:pt x="46" y="24"/>
                  </a:lnTo>
                  <a:lnTo>
                    <a:pt x="76" y="48"/>
                  </a:lnTo>
                  <a:lnTo>
                    <a:pt x="86" y="36"/>
                  </a:lnTo>
                  <a:lnTo>
                    <a:pt x="45" y="4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0"/>
            <p:cNvSpPr>
              <a:spLocks noEditPoints="1"/>
            </p:cNvSpPr>
            <p:nvPr/>
          </p:nvSpPr>
          <p:spPr bwMode="auto">
            <a:xfrm>
              <a:off x="3740151" y="3275013"/>
              <a:ext cx="144463" cy="85725"/>
            </a:xfrm>
            <a:custGeom>
              <a:avLst/>
              <a:gdLst>
                <a:gd name="T0" fmla="*/ 76 w 91"/>
                <a:gd name="T1" fmla="*/ 54 h 54"/>
                <a:gd name="T2" fmla="*/ 46 w 91"/>
                <a:gd name="T3" fmla="*/ 28 h 54"/>
                <a:gd name="T4" fmla="*/ 15 w 91"/>
                <a:gd name="T5" fmla="*/ 54 h 54"/>
                <a:gd name="T6" fmla="*/ 0 w 91"/>
                <a:gd name="T7" fmla="*/ 35 h 54"/>
                <a:gd name="T8" fmla="*/ 45 w 91"/>
                <a:gd name="T9" fmla="*/ 0 h 54"/>
                <a:gd name="T10" fmla="*/ 91 w 91"/>
                <a:gd name="T11" fmla="*/ 35 h 54"/>
                <a:gd name="T12" fmla="*/ 76 w 91"/>
                <a:gd name="T13" fmla="*/ 54 h 54"/>
                <a:gd name="T14" fmla="*/ 5 w 91"/>
                <a:gd name="T15" fmla="*/ 36 h 54"/>
                <a:gd name="T16" fmla="*/ 15 w 91"/>
                <a:gd name="T17" fmla="*/ 49 h 54"/>
                <a:gd name="T18" fmla="*/ 46 w 91"/>
                <a:gd name="T19" fmla="*/ 24 h 54"/>
                <a:gd name="T20" fmla="*/ 76 w 91"/>
                <a:gd name="T21" fmla="*/ 49 h 54"/>
                <a:gd name="T22" fmla="*/ 86 w 91"/>
                <a:gd name="T23" fmla="*/ 36 h 54"/>
                <a:gd name="T24" fmla="*/ 45 w 91"/>
                <a:gd name="T25" fmla="*/ 4 h 54"/>
                <a:gd name="T26" fmla="*/ 5 w 91"/>
                <a:gd name="T2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4">
                  <a:moveTo>
                    <a:pt x="76" y="54"/>
                  </a:moveTo>
                  <a:lnTo>
                    <a:pt x="46" y="28"/>
                  </a:lnTo>
                  <a:lnTo>
                    <a:pt x="15" y="54"/>
                  </a:lnTo>
                  <a:lnTo>
                    <a:pt x="0" y="35"/>
                  </a:lnTo>
                  <a:lnTo>
                    <a:pt x="45" y="0"/>
                  </a:lnTo>
                  <a:lnTo>
                    <a:pt x="91" y="35"/>
                  </a:lnTo>
                  <a:lnTo>
                    <a:pt x="76" y="54"/>
                  </a:lnTo>
                  <a:close/>
                  <a:moveTo>
                    <a:pt x="5" y="36"/>
                  </a:moveTo>
                  <a:lnTo>
                    <a:pt x="15" y="49"/>
                  </a:lnTo>
                  <a:lnTo>
                    <a:pt x="46" y="24"/>
                  </a:lnTo>
                  <a:lnTo>
                    <a:pt x="76" y="49"/>
                  </a:lnTo>
                  <a:lnTo>
                    <a:pt x="86" y="36"/>
                  </a:lnTo>
                  <a:lnTo>
                    <a:pt x="45" y="4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1"/>
            <p:cNvSpPr>
              <a:spLocks noEditPoints="1"/>
            </p:cNvSpPr>
            <p:nvPr/>
          </p:nvSpPr>
          <p:spPr bwMode="auto">
            <a:xfrm>
              <a:off x="3740151" y="3335338"/>
              <a:ext cx="144463" cy="85725"/>
            </a:xfrm>
            <a:custGeom>
              <a:avLst/>
              <a:gdLst>
                <a:gd name="T0" fmla="*/ 76 w 91"/>
                <a:gd name="T1" fmla="*/ 54 h 54"/>
                <a:gd name="T2" fmla="*/ 46 w 91"/>
                <a:gd name="T3" fmla="*/ 30 h 54"/>
                <a:gd name="T4" fmla="*/ 15 w 91"/>
                <a:gd name="T5" fmla="*/ 54 h 54"/>
                <a:gd name="T6" fmla="*/ 0 w 91"/>
                <a:gd name="T7" fmla="*/ 37 h 54"/>
                <a:gd name="T8" fmla="*/ 45 w 91"/>
                <a:gd name="T9" fmla="*/ 0 h 54"/>
                <a:gd name="T10" fmla="*/ 91 w 91"/>
                <a:gd name="T11" fmla="*/ 37 h 54"/>
                <a:gd name="T12" fmla="*/ 76 w 91"/>
                <a:gd name="T13" fmla="*/ 54 h 54"/>
                <a:gd name="T14" fmla="*/ 5 w 91"/>
                <a:gd name="T15" fmla="*/ 37 h 54"/>
                <a:gd name="T16" fmla="*/ 15 w 91"/>
                <a:gd name="T17" fmla="*/ 50 h 54"/>
                <a:gd name="T18" fmla="*/ 46 w 91"/>
                <a:gd name="T19" fmla="*/ 25 h 54"/>
                <a:gd name="T20" fmla="*/ 76 w 91"/>
                <a:gd name="T21" fmla="*/ 50 h 54"/>
                <a:gd name="T22" fmla="*/ 86 w 91"/>
                <a:gd name="T23" fmla="*/ 37 h 54"/>
                <a:gd name="T24" fmla="*/ 45 w 91"/>
                <a:gd name="T25" fmla="*/ 4 h 54"/>
                <a:gd name="T26" fmla="*/ 5 w 91"/>
                <a:gd name="T2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4">
                  <a:moveTo>
                    <a:pt x="76" y="54"/>
                  </a:moveTo>
                  <a:lnTo>
                    <a:pt x="46" y="30"/>
                  </a:lnTo>
                  <a:lnTo>
                    <a:pt x="15" y="54"/>
                  </a:lnTo>
                  <a:lnTo>
                    <a:pt x="0" y="37"/>
                  </a:lnTo>
                  <a:lnTo>
                    <a:pt x="45" y="0"/>
                  </a:lnTo>
                  <a:lnTo>
                    <a:pt x="91" y="37"/>
                  </a:lnTo>
                  <a:lnTo>
                    <a:pt x="76" y="54"/>
                  </a:lnTo>
                  <a:close/>
                  <a:moveTo>
                    <a:pt x="5" y="37"/>
                  </a:moveTo>
                  <a:lnTo>
                    <a:pt x="15" y="50"/>
                  </a:lnTo>
                  <a:lnTo>
                    <a:pt x="46" y="25"/>
                  </a:lnTo>
                  <a:lnTo>
                    <a:pt x="76" y="50"/>
                  </a:lnTo>
                  <a:lnTo>
                    <a:pt x="86" y="37"/>
                  </a:lnTo>
                  <a:lnTo>
                    <a:pt x="45" y="4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88442" y="204951"/>
            <a:ext cx="572284" cy="1144566"/>
            <a:chOff x="8180388" y="3144838"/>
            <a:chExt cx="412751" cy="825500"/>
          </a:xfrm>
        </p:grpSpPr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8355013" y="3417888"/>
              <a:ext cx="69850" cy="42863"/>
            </a:xfrm>
            <a:custGeom>
              <a:avLst/>
              <a:gdLst>
                <a:gd name="T0" fmla="*/ 41 w 44"/>
                <a:gd name="T1" fmla="*/ 27 h 27"/>
                <a:gd name="T2" fmla="*/ 44 w 44"/>
                <a:gd name="T3" fmla="*/ 24 h 27"/>
                <a:gd name="T4" fmla="*/ 21 w 44"/>
                <a:gd name="T5" fmla="*/ 0 h 27"/>
                <a:gd name="T6" fmla="*/ 0 w 44"/>
                <a:gd name="T7" fmla="*/ 24 h 27"/>
                <a:gd name="T8" fmla="*/ 3 w 44"/>
                <a:gd name="T9" fmla="*/ 27 h 27"/>
                <a:gd name="T10" fmla="*/ 21 w 44"/>
                <a:gd name="T11" fmla="*/ 5 h 27"/>
                <a:gd name="T12" fmla="*/ 41 w 4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7">
                  <a:moveTo>
                    <a:pt x="41" y="27"/>
                  </a:moveTo>
                  <a:lnTo>
                    <a:pt x="44" y="24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21" y="5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>
              <a:off x="8385176" y="3144838"/>
              <a:ext cx="6350" cy="276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8380413" y="3765550"/>
              <a:ext cx="4763" cy="476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55"/>
            <p:cNvSpPr>
              <a:spLocks noChangeArrowheads="1"/>
            </p:cNvSpPr>
            <p:nvPr/>
          </p:nvSpPr>
          <p:spPr bwMode="auto">
            <a:xfrm>
              <a:off x="8334376" y="3451225"/>
              <a:ext cx="104775" cy="336550"/>
            </a:xfrm>
            <a:prstGeom prst="rect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56"/>
            <p:cNvSpPr>
              <a:spLocks noChangeArrowheads="1"/>
            </p:cNvSpPr>
            <p:nvPr/>
          </p:nvSpPr>
          <p:spPr bwMode="auto">
            <a:xfrm>
              <a:off x="8334376" y="3451225"/>
              <a:ext cx="46038" cy="336550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8224838" y="3484563"/>
              <a:ext cx="336550" cy="265113"/>
            </a:xfrm>
            <a:prstGeom prst="ellipse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8"/>
            <p:cNvSpPr>
              <a:spLocks noEditPoints="1"/>
            </p:cNvSpPr>
            <p:nvPr/>
          </p:nvSpPr>
          <p:spPr bwMode="auto">
            <a:xfrm>
              <a:off x="8213726" y="3473450"/>
              <a:ext cx="358775" cy="287338"/>
            </a:xfrm>
            <a:custGeom>
              <a:avLst/>
              <a:gdLst>
                <a:gd name="T0" fmla="*/ 130 w 260"/>
                <a:gd name="T1" fmla="*/ 208 h 208"/>
                <a:gd name="T2" fmla="*/ 0 w 260"/>
                <a:gd name="T3" fmla="*/ 104 h 208"/>
                <a:gd name="T4" fmla="*/ 130 w 260"/>
                <a:gd name="T5" fmla="*/ 0 h 208"/>
                <a:gd name="T6" fmla="*/ 260 w 260"/>
                <a:gd name="T7" fmla="*/ 104 h 208"/>
                <a:gd name="T8" fmla="*/ 130 w 260"/>
                <a:gd name="T9" fmla="*/ 208 h 208"/>
                <a:gd name="T10" fmla="*/ 130 w 260"/>
                <a:gd name="T11" fmla="*/ 16 h 208"/>
                <a:gd name="T12" fmla="*/ 16 w 260"/>
                <a:gd name="T13" fmla="*/ 104 h 208"/>
                <a:gd name="T14" fmla="*/ 130 w 260"/>
                <a:gd name="T15" fmla="*/ 192 h 208"/>
                <a:gd name="T16" fmla="*/ 244 w 260"/>
                <a:gd name="T17" fmla="*/ 104 h 208"/>
                <a:gd name="T18" fmla="*/ 130 w 260"/>
                <a:gd name="T19" fmla="*/ 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08">
                  <a:moveTo>
                    <a:pt x="130" y="208"/>
                  </a:moveTo>
                  <a:cubicBezTo>
                    <a:pt x="59" y="208"/>
                    <a:pt x="0" y="162"/>
                    <a:pt x="0" y="104"/>
                  </a:cubicBezTo>
                  <a:cubicBezTo>
                    <a:pt x="0" y="47"/>
                    <a:pt x="59" y="0"/>
                    <a:pt x="130" y="0"/>
                  </a:cubicBezTo>
                  <a:cubicBezTo>
                    <a:pt x="202" y="0"/>
                    <a:pt x="260" y="47"/>
                    <a:pt x="260" y="104"/>
                  </a:cubicBezTo>
                  <a:cubicBezTo>
                    <a:pt x="260" y="162"/>
                    <a:pt x="202" y="208"/>
                    <a:pt x="130" y="208"/>
                  </a:cubicBezTo>
                  <a:close/>
                  <a:moveTo>
                    <a:pt x="130" y="16"/>
                  </a:moveTo>
                  <a:cubicBezTo>
                    <a:pt x="68" y="16"/>
                    <a:pt x="16" y="56"/>
                    <a:pt x="16" y="104"/>
                  </a:cubicBezTo>
                  <a:cubicBezTo>
                    <a:pt x="16" y="153"/>
                    <a:pt x="68" y="192"/>
                    <a:pt x="130" y="192"/>
                  </a:cubicBezTo>
                  <a:cubicBezTo>
                    <a:pt x="193" y="192"/>
                    <a:pt x="244" y="153"/>
                    <a:pt x="244" y="104"/>
                  </a:cubicBezTo>
                  <a:cubicBezTo>
                    <a:pt x="244" y="56"/>
                    <a:pt x="193" y="16"/>
                    <a:pt x="130" y="16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auto">
            <a:xfrm>
              <a:off x="8501063" y="3605213"/>
              <a:ext cx="22225" cy="22225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Oval 60"/>
            <p:cNvSpPr>
              <a:spLocks noChangeArrowheads="1"/>
            </p:cNvSpPr>
            <p:nvPr/>
          </p:nvSpPr>
          <p:spPr bwMode="auto">
            <a:xfrm>
              <a:off x="8324851" y="3565525"/>
              <a:ext cx="134938" cy="106363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auto">
            <a:xfrm>
              <a:off x="8262938" y="3605213"/>
              <a:ext cx="22225" cy="22225"/>
            </a:xfrm>
            <a:prstGeom prst="ellipse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8348663" y="3810000"/>
              <a:ext cx="68263" cy="15875"/>
            </a:xfrm>
            <a:prstGeom prst="rect">
              <a:avLst/>
            </a:pr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8399463" y="3824288"/>
              <a:ext cx="6350" cy="22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8391526" y="3856038"/>
              <a:ext cx="25400" cy="8255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5"/>
            <p:cNvSpPr>
              <a:spLocks noEditPoints="1"/>
            </p:cNvSpPr>
            <p:nvPr/>
          </p:nvSpPr>
          <p:spPr bwMode="auto">
            <a:xfrm>
              <a:off x="8396288" y="3843338"/>
              <a:ext cx="14288" cy="14288"/>
            </a:xfrm>
            <a:custGeom>
              <a:avLst/>
              <a:gdLst>
                <a:gd name="T0" fmla="*/ 0 w 11"/>
                <a:gd name="T1" fmla="*/ 5 h 11"/>
                <a:gd name="T2" fmla="*/ 5 w 11"/>
                <a:gd name="T3" fmla="*/ 0 h 11"/>
                <a:gd name="T4" fmla="*/ 11 w 11"/>
                <a:gd name="T5" fmla="*/ 5 h 11"/>
                <a:gd name="T6" fmla="*/ 5 w 11"/>
                <a:gd name="T7" fmla="*/ 11 h 11"/>
                <a:gd name="T8" fmla="*/ 0 w 11"/>
                <a:gd name="T9" fmla="*/ 5 h 11"/>
                <a:gd name="T10" fmla="*/ 4 w 11"/>
                <a:gd name="T11" fmla="*/ 5 h 11"/>
                <a:gd name="T12" fmla="*/ 5 w 11"/>
                <a:gd name="T13" fmla="*/ 7 h 11"/>
                <a:gd name="T14" fmla="*/ 7 w 11"/>
                <a:gd name="T15" fmla="*/ 5 h 11"/>
                <a:gd name="T16" fmla="*/ 5 w 11"/>
                <a:gd name="T17" fmla="*/ 4 h 11"/>
                <a:gd name="T18" fmla="*/ 4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9"/>
                    <a:pt x="9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lose/>
                  <a:moveTo>
                    <a:pt x="4" y="5"/>
                  </a:move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8362951" y="3824288"/>
              <a:ext cx="4763" cy="222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8355013" y="3856038"/>
              <a:ext cx="23813" cy="8255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8351838" y="3852863"/>
              <a:ext cx="30163" cy="88900"/>
            </a:xfrm>
            <a:custGeom>
              <a:avLst/>
              <a:gdLst>
                <a:gd name="T0" fmla="*/ 19 w 19"/>
                <a:gd name="T1" fmla="*/ 56 h 56"/>
                <a:gd name="T2" fmla="*/ 0 w 19"/>
                <a:gd name="T3" fmla="*/ 56 h 56"/>
                <a:gd name="T4" fmla="*/ 0 w 19"/>
                <a:gd name="T5" fmla="*/ 0 h 56"/>
                <a:gd name="T6" fmla="*/ 19 w 19"/>
                <a:gd name="T7" fmla="*/ 0 h 56"/>
                <a:gd name="T8" fmla="*/ 19 w 19"/>
                <a:gd name="T9" fmla="*/ 56 h 56"/>
                <a:gd name="T10" fmla="*/ 3 w 19"/>
                <a:gd name="T11" fmla="*/ 52 h 56"/>
                <a:gd name="T12" fmla="*/ 15 w 19"/>
                <a:gd name="T13" fmla="*/ 52 h 56"/>
                <a:gd name="T14" fmla="*/ 15 w 19"/>
                <a:gd name="T15" fmla="*/ 3 h 56"/>
                <a:gd name="T16" fmla="*/ 3 w 19"/>
                <a:gd name="T17" fmla="*/ 3 h 56"/>
                <a:gd name="T18" fmla="*/ 3 w 19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6">
                  <a:moveTo>
                    <a:pt x="19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6"/>
                  </a:lnTo>
                  <a:close/>
                  <a:moveTo>
                    <a:pt x="3" y="52"/>
                  </a:moveTo>
                  <a:lnTo>
                    <a:pt x="15" y="52"/>
                  </a:lnTo>
                  <a:lnTo>
                    <a:pt x="15" y="3"/>
                  </a:lnTo>
                  <a:lnTo>
                    <a:pt x="3" y="3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8388351" y="3852863"/>
              <a:ext cx="30163" cy="88900"/>
            </a:xfrm>
            <a:custGeom>
              <a:avLst/>
              <a:gdLst>
                <a:gd name="T0" fmla="*/ 19 w 19"/>
                <a:gd name="T1" fmla="*/ 56 h 56"/>
                <a:gd name="T2" fmla="*/ 0 w 19"/>
                <a:gd name="T3" fmla="*/ 56 h 56"/>
                <a:gd name="T4" fmla="*/ 0 w 19"/>
                <a:gd name="T5" fmla="*/ 0 h 56"/>
                <a:gd name="T6" fmla="*/ 19 w 19"/>
                <a:gd name="T7" fmla="*/ 0 h 56"/>
                <a:gd name="T8" fmla="*/ 19 w 19"/>
                <a:gd name="T9" fmla="*/ 56 h 56"/>
                <a:gd name="T10" fmla="*/ 4 w 19"/>
                <a:gd name="T11" fmla="*/ 52 h 56"/>
                <a:gd name="T12" fmla="*/ 16 w 19"/>
                <a:gd name="T13" fmla="*/ 52 h 56"/>
                <a:gd name="T14" fmla="*/ 16 w 19"/>
                <a:gd name="T15" fmla="*/ 3 h 56"/>
                <a:gd name="T16" fmla="*/ 4 w 19"/>
                <a:gd name="T17" fmla="*/ 3 h 56"/>
                <a:gd name="T18" fmla="*/ 4 w 19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6">
                  <a:moveTo>
                    <a:pt x="19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6"/>
                  </a:lnTo>
                  <a:close/>
                  <a:moveTo>
                    <a:pt x="4" y="52"/>
                  </a:moveTo>
                  <a:lnTo>
                    <a:pt x="16" y="52"/>
                  </a:lnTo>
                  <a:lnTo>
                    <a:pt x="16" y="3"/>
                  </a:lnTo>
                  <a:lnTo>
                    <a:pt x="4" y="3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0"/>
            <p:cNvSpPr>
              <a:spLocks noEditPoints="1"/>
            </p:cNvSpPr>
            <p:nvPr/>
          </p:nvSpPr>
          <p:spPr bwMode="auto">
            <a:xfrm>
              <a:off x="8356601" y="3843338"/>
              <a:ext cx="17463" cy="14288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5 h 11"/>
                <a:gd name="T6" fmla="*/ 6 w 12"/>
                <a:gd name="T7" fmla="*/ 11 h 11"/>
                <a:gd name="T8" fmla="*/ 0 w 12"/>
                <a:gd name="T9" fmla="*/ 5 h 11"/>
                <a:gd name="T10" fmla="*/ 4 w 12"/>
                <a:gd name="T11" fmla="*/ 5 h 11"/>
                <a:gd name="T12" fmla="*/ 6 w 12"/>
                <a:gd name="T13" fmla="*/ 7 h 11"/>
                <a:gd name="T14" fmla="*/ 8 w 12"/>
                <a:gd name="T15" fmla="*/ 5 h 11"/>
                <a:gd name="T16" fmla="*/ 6 w 12"/>
                <a:gd name="T17" fmla="*/ 4 h 11"/>
                <a:gd name="T18" fmla="*/ 4 w 12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lose/>
                  <a:moveTo>
                    <a:pt x="4" y="5"/>
                  </a:move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8372476" y="3170238"/>
              <a:ext cx="87313" cy="79375"/>
            </a:xfrm>
            <a:custGeom>
              <a:avLst/>
              <a:gdLst>
                <a:gd name="T0" fmla="*/ 42 w 55"/>
                <a:gd name="T1" fmla="*/ 50 h 50"/>
                <a:gd name="T2" fmla="*/ 55 w 55"/>
                <a:gd name="T3" fmla="*/ 35 h 50"/>
                <a:gd name="T4" fmla="*/ 12 w 55"/>
                <a:gd name="T5" fmla="*/ 0 h 50"/>
                <a:gd name="T6" fmla="*/ 0 w 55"/>
                <a:gd name="T7" fmla="*/ 16 h 50"/>
                <a:gd name="T8" fmla="*/ 42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42" y="50"/>
                  </a:moveTo>
                  <a:lnTo>
                    <a:pt x="55" y="35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8429626" y="3216275"/>
              <a:ext cx="30163" cy="33338"/>
            </a:xfrm>
            <a:custGeom>
              <a:avLst/>
              <a:gdLst>
                <a:gd name="T0" fmla="*/ 6 w 19"/>
                <a:gd name="T1" fmla="*/ 21 h 21"/>
                <a:gd name="T2" fmla="*/ 19 w 19"/>
                <a:gd name="T3" fmla="*/ 6 h 21"/>
                <a:gd name="T4" fmla="*/ 12 w 19"/>
                <a:gd name="T5" fmla="*/ 0 h 21"/>
                <a:gd name="T6" fmla="*/ 0 w 19"/>
                <a:gd name="T7" fmla="*/ 16 h 21"/>
                <a:gd name="T8" fmla="*/ 6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9" y="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8372476" y="3224213"/>
              <a:ext cx="87313" cy="79375"/>
            </a:xfrm>
            <a:custGeom>
              <a:avLst/>
              <a:gdLst>
                <a:gd name="T0" fmla="*/ 42 w 55"/>
                <a:gd name="T1" fmla="*/ 50 h 50"/>
                <a:gd name="T2" fmla="*/ 55 w 55"/>
                <a:gd name="T3" fmla="*/ 34 h 50"/>
                <a:gd name="T4" fmla="*/ 12 w 55"/>
                <a:gd name="T5" fmla="*/ 0 h 50"/>
                <a:gd name="T6" fmla="*/ 0 w 55"/>
                <a:gd name="T7" fmla="*/ 16 h 50"/>
                <a:gd name="T8" fmla="*/ 42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42" y="50"/>
                  </a:moveTo>
                  <a:lnTo>
                    <a:pt x="55" y="34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8429626" y="3270250"/>
              <a:ext cx="30163" cy="33338"/>
            </a:xfrm>
            <a:custGeom>
              <a:avLst/>
              <a:gdLst>
                <a:gd name="T0" fmla="*/ 6 w 19"/>
                <a:gd name="T1" fmla="*/ 21 h 21"/>
                <a:gd name="T2" fmla="*/ 19 w 19"/>
                <a:gd name="T3" fmla="*/ 5 h 21"/>
                <a:gd name="T4" fmla="*/ 12 w 19"/>
                <a:gd name="T5" fmla="*/ 0 h 21"/>
                <a:gd name="T6" fmla="*/ 0 w 19"/>
                <a:gd name="T7" fmla="*/ 16 h 21"/>
                <a:gd name="T8" fmla="*/ 6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9" y="5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8372476" y="3278188"/>
              <a:ext cx="87313" cy="79375"/>
            </a:xfrm>
            <a:custGeom>
              <a:avLst/>
              <a:gdLst>
                <a:gd name="T0" fmla="*/ 42 w 55"/>
                <a:gd name="T1" fmla="*/ 50 h 50"/>
                <a:gd name="T2" fmla="*/ 55 w 55"/>
                <a:gd name="T3" fmla="*/ 34 h 50"/>
                <a:gd name="T4" fmla="*/ 12 w 55"/>
                <a:gd name="T5" fmla="*/ 0 h 50"/>
                <a:gd name="T6" fmla="*/ 0 w 55"/>
                <a:gd name="T7" fmla="*/ 16 h 50"/>
                <a:gd name="T8" fmla="*/ 42 w 5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42" y="50"/>
                  </a:moveTo>
                  <a:lnTo>
                    <a:pt x="55" y="34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8429626" y="3324225"/>
              <a:ext cx="30163" cy="33338"/>
            </a:xfrm>
            <a:custGeom>
              <a:avLst/>
              <a:gdLst>
                <a:gd name="T0" fmla="*/ 6 w 19"/>
                <a:gd name="T1" fmla="*/ 21 h 21"/>
                <a:gd name="T2" fmla="*/ 19 w 19"/>
                <a:gd name="T3" fmla="*/ 5 h 21"/>
                <a:gd name="T4" fmla="*/ 12 w 19"/>
                <a:gd name="T5" fmla="*/ 0 h 21"/>
                <a:gd name="T6" fmla="*/ 0 w 19"/>
                <a:gd name="T7" fmla="*/ 16 h 21"/>
                <a:gd name="T8" fmla="*/ 6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9" y="5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7"/>
            <p:cNvSpPr>
              <a:spLocks/>
            </p:cNvSpPr>
            <p:nvPr/>
          </p:nvSpPr>
          <p:spPr bwMode="auto">
            <a:xfrm>
              <a:off x="8323263" y="3170238"/>
              <a:ext cx="85725" cy="79375"/>
            </a:xfrm>
            <a:custGeom>
              <a:avLst/>
              <a:gdLst>
                <a:gd name="T0" fmla="*/ 12 w 54"/>
                <a:gd name="T1" fmla="*/ 50 h 50"/>
                <a:gd name="T2" fmla="*/ 0 w 54"/>
                <a:gd name="T3" fmla="*/ 35 h 50"/>
                <a:gd name="T4" fmla="*/ 42 w 54"/>
                <a:gd name="T5" fmla="*/ 0 h 50"/>
                <a:gd name="T6" fmla="*/ 54 w 54"/>
                <a:gd name="T7" fmla="*/ 16 h 50"/>
                <a:gd name="T8" fmla="*/ 1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12" y="50"/>
                  </a:moveTo>
                  <a:lnTo>
                    <a:pt x="0" y="35"/>
                  </a:lnTo>
                  <a:lnTo>
                    <a:pt x="42" y="0"/>
                  </a:lnTo>
                  <a:lnTo>
                    <a:pt x="54" y="16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8323263" y="3216275"/>
              <a:ext cx="30163" cy="33338"/>
            </a:xfrm>
            <a:custGeom>
              <a:avLst/>
              <a:gdLst>
                <a:gd name="T0" fmla="*/ 12 w 19"/>
                <a:gd name="T1" fmla="*/ 21 h 21"/>
                <a:gd name="T2" fmla="*/ 0 w 19"/>
                <a:gd name="T3" fmla="*/ 6 h 21"/>
                <a:gd name="T4" fmla="*/ 6 w 19"/>
                <a:gd name="T5" fmla="*/ 0 h 21"/>
                <a:gd name="T6" fmla="*/ 19 w 19"/>
                <a:gd name="T7" fmla="*/ 16 h 21"/>
                <a:gd name="T8" fmla="*/ 12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2" y="21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9" y="16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auto">
            <a:xfrm>
              <a:off x="8323263" y="3224213"/>
              <a:ext cx="85725" cy="79375"/>
            </a:xfrm>
            <a:custGeom>
              <a:avLst/>
              <a:gdLst>
                <a:gd name="T0" fmla="*/ 12 w 54"/>
                <a:gd name="T1" fmla="*/ 50 h 50"/>
                <a:gd name="T2" fmla="*/ 0 w 54"/>
                <a:gd name="T3" fmla="*/ 34 h 50"/>
                <a:gd name="T4" fmla="*/ 42 w 54"/>
                <a:gd name="T5" fmla="*/ 0 h 50"/>
                <a:gd name="T6" fmla="*/ 54 w 54"/>
                <a:gd name="T7" fmla="*/ 16 h 50"/>
                <a:gd name="T8" fmla="*/ 1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12" y="50"/>
                  </a:moveTo>
                  <a:lnTo>
                    <a:pt x="0" y="34"/>
                  </a:lnTo>
                  <a:lnTo>
                    <a:pt x="42" y="0"/>
                  </a:lnTo>
                  <a:lnTo>
                    <a:pt x="54" y="16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8323263" y="3270250"/>
              <a:ext cx="30163" cy="33338"/>
            </a:xfrm>
            <a:custGeom>
              <a:avLst/>
              <a:gdLst>
                <a:gd name="T0" fmla="*/ 12 w 19"/>
                <a:gd name="T1" fmla="*/ 21 h 21"/>
                <a:gd name="T2" fmla="*/ 0 w 19"/>
                <a:gd name="T3" fmla="*/ 5 h 21"/>
                <a:gd name="T4" fmla="*/ 6 w 19"/>
                <a:gd name="T5" fmla="*/ 0 h 21"/>
                <a:gd name="T6" fmla="*/ 19 w 19"/>
                <a:gd name="T7" fmla="*/ 16 h 21"/>
                <a:gd name="T8" fmla="*/ 12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2" y="2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9" y="16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8323263" y="3278188"/>
              <a:ext cx="85725" cy="79375"/>
            </a:xfrm>
            <a:custGeom>
              <a:avLst/>
              <a:gdLst>
                <a:gd name="T0" fmla="*/ 12 w 54"/>
                <a:gd name="T1" fmla="*/ 50 h 50"/>
                <a:gd name="T2" fmla="*/ 0 w 54"/>
                <a:gd name="T3" fmla="*/ 34 h 50"/>
                <a:gd name="T4" fmla="*/ 42 w 54"/>
                <a:gd name="T5" fmla="*/ 0 h 50"/>
                <a:gd name="T6" fmla="*/ 54 w 54"/>
                <a:gd name="T7" fmla="*/ 16 h 50"/>
                <a:gd name="T8" fmla="*/ 12 w 5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0">
                  <a:moveTo>
                    <a:pt x="12" y="50"/>
                  </a:moveTo>
                  <a:lnTo>
                    <a:pt x="0" y="34"/>
                  </a:lnTo>
                  <a:lnTo>
                    <a:pt x="42" y="0"/>
                  </a:lnTo>
                  <a:lnTo>
                    <a:pt x="54" y="16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8323263" y="3324225"/>
              <a:ext cx="30163" cy="33338"/>
            </a:xfrm>
            <a:custGeom>
              <a:avLst/>
              <a:gdLst>
                <a:gd name="T0" fmla="*/ 12 w 19"/>
                <a:gd name="T1" fmla="*/ 21 h 21"/>
                <a:gd name="T2" fmla="*/ 0 w 19"/>
                <a:gd name="T3" fmla="*/ 5 h 21"/>
                <a:gd name="T4" fmla="*/ 6 w 19"/>
                <a:gd name="T5" fmla="*/ 0 h 21"/>
                <a:gd name="T6" fmla="*/ 19 w 19"/>
                <a:gd name="T7" fmla="*/ 16 h 21"/>
                <a:gd name="T8" fmla="*/ 12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2" y="2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9" y="16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8372476" y="3340100"/>
              <a:ext cx="87313" cy="77788"/>
            </a:xfrm>
            <a:custGeom>
              <a:avLst/>
              <a:gdLst>
                <a:gd name="T0" fmla="*/ 42 w 55"/>
                <a:gd name="T1" fmla="*/ 49 h 49"/>
                <a:gd name="T2" fmla="*/ 55 w 55"/>
                <a:gd name="T3" fmla="*/ 34 h 49"/>
                <a:gd name="T4" fmla="*/ 12 w 55"/>
                <a:gd name="T5" fmla="*/ 0 h 49"/>
                <a:gd name="T6" fmla="*/ 0 w 55"/>
                <a:gd name="T7" fmla="*/ 15 h 49"/>
                <a:gd name="T8" fmla="*/ 42 w 5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9">
                  <a:moveTo>
                    <a:pt x="42" y="49"/>
                  </a:moveTo>
                  <a:lnTo>
                    <a:pt x="55" y="34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8429626" y="3384550"/>
              <a:ext cx="30163" cy="33338"/>
            </a:xfrm>
            <a:custGeom>
              <a:avLst/>
              <a:gdLst>
                <a:gd name="T0" fmla="*/ 6 w 19"/>
                <a:gd name="T1" fmla="*/ 21 h 21"/>
                <a:gd name="T2" fmla="*/ 19 w 19"/>
                <a:gd name="T3" fmla="*/ 6 h 21"/>
                <a:gd name="T4" fmla="*/ 12 w 19"/>
                <a:gd name="T5" fmla="*/ 0 h 21"/>
                <a:gd name="T6" fmla="*/ 0 w 19"/>
                <a:gd name="T7" fmla="*/ 16 h 21"/>
                <a:gd name="T8" fmla="*/ 6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6" y="21"/>
                  </a:moveTo>
                  <a:lnTo>
                    <a:pt x="19" y="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8323263" y="3340100"/>
              <a:ext cx="85725" cy="77788"/>
            </a:xfrm>
            <a:custGeom>
              <a:avLst/>
              <a:gdLst>
                <a:gd name="T0" fmla="*/ 12 w 54"/>
                <a:gd name="T1" fmla="*/ 49 h 49"/>
                <a:gd name="T2" fmla="*/ 0 w 54"/>
                <a:gd name="T3" fmla="*/ 34 h 49"/>
                <a:gd name="T4" fmla="*/ 42 w 54"/>
                <a:gd name="T5" fmla="*/ 0 h 49"/>
                <a:gd name="T6" fmla="*/ 54 w 54"/>
                <a:gd name="T7" fmla="*/ 15 h 49"/>
                <a:gd name="T8" fmla="*/ 12 w 5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12" y="49"/>
                  </a:moveTo>
                  <a:lnTo>
                    <a:pt x="0" y="34"/>
                  </a:lnTo>
                  <a:lnTo>
                    <a:pt x="42" y="0"/>
                  </a:lnTo>
                  <a:lnTo>
                    <a:pt x="54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CD3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8323263" y="3384550"/>
              <a:ext cx="30163" cy="33338"/>
            </a:xfrm>
            <a:custGeom>
              <a:avLst/>
              <a:gdLst>
                <a:gd name="T0" fmla="*/ 12 w 19"/>
                <a:gd name="T1" fmla="*/ 21 h 21"/>
                <a:gd name="T2" fmla="*/ 0 w 19"/>
                <a:gd name="T3" fmla="*/ 6 h 21"/>
                <a:gd name="T4" fmla="*/ 6 w 19"/>
                <a:gd name="T5" fmla="*/ 0 h 21"/>
                <a:gd name="T6" fmla="*/ 19 w 19"/>
                <a:gd name="T7" fmla="*/ 16 h 21"/>
                <a:gd name="T8" fmla="*/ 12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2" y="21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9" y="16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A01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auto">
            <a:xfrm>
              <a:off x="8510588" y="3284538"/>
              <a:ext cx="69850" cy="71438"/>
            </a:xfrm>
            <a:custGeom>
              <a:avLst/>
              <a:gdLst>
                <a:gd name="T0" fmla="*/ 34 w 51"/>
                <a:gd name="T1" fmla="*/ 16 h 52"/>
                <a:gd name="T2" fmla="*/ 29 w 51"/>
                <a:gd name="T3" fmla="*/ 3 h 52"/>
                <a:gd name="T4" fmla="*/ 23 w 51"/>
                <a:gd name="T5" fmla="*/ 3 h 52"/>
                <a:gd name="T6" fmla="*/ 17 w 51"/>
                <a:gd name="T7" fmla="*/ 16 h 52"/>
                <a:gd name="T8" fmla="*/ 16 w 51"/>
                <a:gd name="T9" fmla="*/ 18 h 52"/>
                <a:gd name="T10" fmla="*/ 3 w 51"/>
                <a:gd name="T11" fmla="*/ 23 h 52"/>
                <a:gd name="T12" fmla="*/ 3 w 51"/>
                <a:gd name="T13" fmla="*/ 29 h 52"/>
                <a:gd name="T14" fmla="*/ 16 w 51"/>
                <a:gd name="T15" fmla="*/ 35 h 52"/>
                <a:gd name="T16" fmla="*/ 17 w 51"/>
                <a:gd name="T17" fmla="*/ 36 h 52"/>
                <a:gd name="T18" fmla="*/ 23 w 51"/>
                <a:gd name="T19" fmla="*/ 49 h 52"/>
                <a:gd name="T20" fmla="*/ 29 w 51"/>
                <a:gd name="T21" fmla="*/ 49 h 52"/>
                <a:gd name="T22" fmla="*/ 34 w 51"/>
                <a:gd name="T23" fmla="*/ 36 h 52"/>
                <a:gd name="T24" fmla="*/ 36 w 51"/>
                <a:gd name="T25" fmla="*/ 35 h 52"/>
                <a:gd name="T26" fmla="*/ 49 w 51"/>
                <a:gd name="T27" fmla="*/ 29 h 52"/>
                <a:gd name="T28" fmla="*/ 49 w 51"/>
                <a:gd name="T29" fmla="*/ 23 h 52"/>
                <a:gd name="T30" fmla="*/ 36 w 51"/>
                <a:gd name="T31" fmla="*/ 18 h 52"/>
                <a:gd name="T32" fmla="*/ 34 w 51"/>
                <a:gd name="T33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34" y="1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0"/>
                    <a:pt x="24" y="0"/>
                    <a:pt x="23" y="3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4"/>
                    <a:pt x="0" y="28"/>
                    <a:pt x="3" y="29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6"/>
                    <a:pt x="17" y="3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2"/>
                    <a:pt x="28" y="52"/>
                    <a:pt x="29" y="4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1" y="28"/>
                    <a:pt x="51" y="24"/>
                    <a:pt x="49" y="2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4" y="17"/>
                    <a:pt x="34" y="16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8180388" y="3435350"/>
              <a:ext cx="71438" cy="71438"/>
            </a:xfrm>
            <a:custGeom>
              <a:avLst/>
              <a:gdLst>
                <a:gd name="T0" fmla="*/ 34 w 52"/>
                <a:gd name="T1" fmla="*/ 16 h 52"/>
                <a:gd name="T2" fmla="*/ 29 w 52"/>
                <a:gd name="T3" fmla="*/ 3 h 52"/>
                <a:gd name="T4" fmla="*/ 23 w 52"/>
                <a:gd name="T5" fmla="*/ 3 h 52"/>
                <a:gd name="T6" fmla="*/ 18 w 52"/>
                <a:gd name="T7" fmla="*/ 16 h 52"/>
                <a:gd name="T8" fmla="*/ 16 w 52"/>
                <a:gd name="T9" fmla="*/ 18 h 52"/>
                <a:gd name="T10" fmla="*/ 3 w 52"/>
                <a:gd name="T11" fmla="*/ 23 h 52"/>
                <a:gd name="T12" fmla="*/ 3 w 52"/>
                <a:gd name="T13" fmla="*/ 29 h 52"/>
                <a:gd name="T14" fmla="*/ 16 w 52"/>
                <a:gd name="T15" fmla="*/ 34 h 52"/>
                <a:gd name="T16" fmla="*/ 18 w 52"/>
                <a:gd name="T17" fmla="*/ 36 h 52"/>
                <a:gd name="T18" fmla="*/ 23 w 52"/>
                <a:gd name="T19" fmla="*/ 49 h 52"/>
                <a:gd name="T20" fmla="*/ 29 w 52"/>
                <a:gd name="T21" fmla="*/ 49 h 52"/>
                <a:gd name="T22" fmla="*/ 34 w 52"/>
                <a:gd name="T23" fmla="*/ 36 h 52"/>
                <a:gd name="T24" fmla="*/ 36 w 52"/>
                <a:gd name="T25" fmla="*/ 34 h 52"/>
                <a:gd name="T26" fmla="*/ 49 w 52"/>
                <a:gd name="T27" fmla="*/ 29 h 52"/>
                <a:gd name="T28" fmla="*/ 49 w 52"/>
                <a:gd name="T29" fmla="*/ 23 h 52"/>
                <a:gd name="T30" fmla="*/ 36 w 52"/>
                <a:gd name="T31" fmla="*/ 18 h 52"/>
                <a:gd name="T32" fmla="*/ 34 w 52"/>
                <a:gd name="T33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34" y="1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0"/>
                    <a:pt x="24" y="0"/>
                    <a:pt x="23" y="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7"/>
                    <a:pt x="16" y="1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4"/>
                    <a:pt x="0" y="28"/>
                    <a:pt x="3" y="2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7" y="35"/>
                    <a:pt x="18" y="3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2"/>
                    <a:pt x="28" y="52"/>
                    <a:pt x="29" y="4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5" y="34"/>
                    <a:pt x="36" y="34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8"/>
                    <a:pt x="52" y="24"/>
                    <a:pt x="49" y="2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4" y="17"/>
                    <a:pt x="34" y="16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9"/>
            <p:cNvSpPr>
              <a:spLocks/>
            </p:cNvSpPr>
            <p:nvPr/>
          </p:nvSpPr>
          <p:spPr bwMode="auto">
            <a:xfrm>
              <a:off x="8521701" y="3767138"/>
              <a:ext cx="71438" cy="69850"/>
            </a:xfrm>
            <a:custGeom>
              <a:avLst/>
              <a:gdLst>
                <a:gd name="T0" fmla="*/ 34 w 52"/>
                <a:gd name="T1" fmla="*/ 15 h 51"/>
                <a:gd name="T2" fmla="*/ 29 w 52"/>
                <a:gd name="T3" fmla="*/ 2 h 51"/>
                <a:gd name="T4" fmla="*/ 23 w 52"/>
                <a:gd name="T5" fmla="*/ 2 h 51"/>
                <a:gd name="T6" fmla="*/ 18 w 52"/>
                <a:gd name="T7" fmla="*/ 15 h 51"/>
                <a:gd name="T8" fmla="*/ 16 w 52"/>
                <a:gd name="T9" fmla="*/ 17 h 51"/>
                <a:gd name="T10" fmla="*/ 3 w 52"/>
                <a:gd name="T11" fmla="*/ 22 h 51"/>
                <a:gd name="T12" fmla="*/ 3 w 52"/>
                <a:gd name="T13" fmla="*/ 28 h 51"/>
                <a:gd name="T14" fmla="*/ 16 w 52"/>
                <a:gd name="T15" fmla="*/ 34 h 51"/>
                <a:gd name="T16" fmla="*/ 18 w 52"/>
                <a:gd name="T17" fmla="*/ 35 h 51"/>
                <a:gd name="T18" fmla="*/ 23 w 52"/>
                <a:gd name="T19" fmla="*/ 48 h 51"/>
                <a:gd name="T20" fmla="*/ 29 w 52"/>
                <a:gd name="T21" fmla="*/ 48 h 51"/>
                <a:gd name="T22" fmla="*/ 34 w 52"/>
                <a:gd name="T23" fmla="*/ 35 h 51"/>
                <a:gd name="T24" fmla="*/ 36 w 52"/>
                <a:gd name="T25" fmla="*/ 34 h 51"/>
                <a:gd name="T26" fmla="*/ 49 w 52"/>
                <a:gd name="T27" fmla="*/ 28 h 51"/>
                <a:gd name="T28" fmla="*/ 49 w 52"/>
                <a:gd name="T29" fmla="*/ 22 h 51"/>
                <a:gd name="T30" fmla="*/ 36 w 52"/>
                <a:gd name="T31" fmla="*/ 17 h 51"/>
                <a:gd name="T32" fmla="*/ 34 w 52"/>
                <a:gd name="T3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34" y="15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4" y="0"/>
                    <a:pt x="23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7"/>
                    <a:pt x="3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51"/>
                    <a:pt x="28" y="51"/>
                    <a:pt x="29" y="4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4"/>
                    <a:pt x="36" y="3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2" y="27"/>
                    <a:pt x="52" y="23"/>
                    <a:pt x="49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6"/>
                    <a:pt x="34" y="15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90"/>
            <p:cNvSpPr>
              <a:spLocks/>
            </p:cNvSpPr>
            <p:nvPr/>
          </p:nvSpPr>
          <p:spPr bwMode="auto">
            <a:xfrm>
              <a:off x="8216901" y="3900488"/>
              <a:ext cx="71438" cy="69850"/>
            </a:xfrm>
            <a:custGeom>
              <a:avLst/>
              <a:gdLst>
                <a:gd name="T0" fmla="*/ 34 w 52"/>
                <a:gd name="T1" fmla="*/ 15 h 51"/>
                <a:gd name="T2" fmla="*/ 29 w 52"/>
                <a:gd name="T3" fmla="*/ 2 h 51"/>
                <a:gd name="T4" fmla="*/ 23 w 52"/>
                <a:gd name="T5" fmla="*/ 2 h 51"/>
                <a:gd name="T6" fmla="*/ 17 w 52"/>
                <a:gd name="T7" fmla="*/ 15 h 51"/>
                <a:gd name="T8" fmla="*/ 16 w 52"/>
                <a:gd name="T9" fmla="*/ 17 h 51"/>
                <a:gd name="T10" fmla="*/ 3 w 52"/>
                <a:gd name="T11" fmla="*/ 22 h 51"/>
                <a:gd name="T12" fmla="*/ 3 w 52"/>
                <a:gd name="T13" fmla="*/ 28 h 51"/>
                <a:gd name="T14" fmla="*/ 16 w 52"/>
                <a:gd name="T15" fmla="*/ 34 h 51"/>
                <a:gd name="T16" fmla="*/ 17 w 52"/>
                <a:gd name="T17" fmla="*/ 35 h 51"/>
                <a:gd name="T18" fmla="*/ 23 w 52"/>
                <a:gd name="T19" fmla="*/ 48 h 51"/>
                <a:gd name="T20" fmla="*/ 29 w 52"/>
                <a:gd name="T21" fmla="*/ 48 h 51"/>
                <a:gd name="T22" fmla="*/ 34 w 52"/>
                <a:gd name="T23" fmla="*/ 35 h 51"/>
                <a:gd name="T24" fmla="*/ 36 w 52"/>
                <a:gd name="T25" fmla="*/ 34 h 51"/>
                <a:gd name="T26" fmla="*/ 49 w 52"/>
                <a:gd name="T27" fmla="*/ 28 h 51"/>
                <a:gd name="T28" fmla="*/ 49 w 52"/>
                <a:gd name="T29" fmla="*/ 22 h 51"/>
                <a:gd name="T30" fmla="*/ 36 w 52"/>
                <a:gd name="T31" fmla="*/ 17 h 51"/>
                <a:gd name="T32" fmla="*/ 34 w 52"/>
                <a:gd name="T33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34" y="15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4" y="0"/>
                    <a:pt x="23" y="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7"/>
                    <a:pt x="3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7" y="35"/>
                    <a:pt x="17" y="3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51"/>
                    <a:pt x="28" y="51"/>
                    <a:pt x="29" y="4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4"/>
                    <a:pt x="36" y="3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2" y="27"/>
                    <a:pt x="52" y="23"/>
                    <a:pt x="49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4" y="16"/>
                    <a:pt x="34" y="15"/>
                  </a:cubicBezTo>
                  <a:close/>
                </a:path>
              </a:pathLst>
            </a:custGeom>
            <a:solidFill>
              <a:srgbClr val="F39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auto">
            <a:xfrm>
              <a:off x="8326438" y="3751263"/>
              <a:ext cx="122238" cy="47625"/>
            </a:xfrm>
            <a:custGeom>
              <a:avLst/>
              <a:gdLst>
                <a:gd name="T0" fmla="*/ 77 w 77"/>
                <a:gd name="T1" fmla="*/ 30 h 30"/>
                <a:gd name="T2" fmla="*/ 0 w 77"/>
                <a:gd name="T3" fmla="*/ 30 h 30"/>
                <a:gd name="T4" fmla="*/ 0 w 77"/>
                <a:gd name="T5" fmla="*/ 0 h 30"/>
                <a:gd name="T6" fmla="*/ 14 w 77"/>
                <a:gd name="T7" fmla="*/ 0 h 30"/>
                <a:gd name="T8" fmla="*/ 14 w 77"/>
                <a:gd name="T9" fmla="*/ 16 h 30"/>
                <a:gd name="T10" fmla="*/ 64 w 77"/>
                <a:gd name="T11" fmla="*/ 16 h 30"/>
                <a:gd name="T12" fmla="*/ 64 w 77"/>
                <a:gd name="T13" fmla="*/ 1 h 30"/>
                <a:gd name="T14" fmla="*/ 77 w 77"/>
                <a:gd name="T15" fmla="*/ 1 h 30"/>
                <a:gd name="T16" fmla="*/ 77 w 7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0">
                  <a:moveTo>
                    <a:pt x="77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64" y="16"/>
                  </a:lnTo>
                  <a:lnTo>
                    <a:pt x="64" y="1"/>
                  </a:lnTo>
                  <a:lnTo>
                    <a:pt x="77" y="1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auto">
            <a:xfrm>
              <a:off x="8326438" y="3440113"/>
              <a:ext cx="122238" cy="47625"/>
            </a:xfrm>
            <a:custGeom>
              <a:avLst/>
              <a:gdLst>
                <a:gd name="T0" fmla="*/ 77 w 77"/>
                <a:gd name="T1" fmla="*/ 30 h 30"/>
                <a:gd name="T2" fmla="*/ 64 w 77"/>
                <a:gd name="T3" fmla="*/ 30 h 30"/>
                <a:gd name="T4" fmla="*/ 64 w 77"/>
                <a:gd name="T5" fmla="*/ 14 h 30"/>
                <a:gd name="T6" fmla="*/ 14 w 77"/>
                <a:gd name="T7" fmla="*/ 14 h 30"/>
                <a:gd name="T8" fmla="*/ 14 w 77"/>
                <a:gd name="T9" fmla="*/ 29 h 30"/>
                <a:gd name="T10" fmla="*/ 0 w 77"/>
                <a:gd name="T11" fmla="*/ 29 h 30"/>
                <a:gd name="T12" fmla="*/ 0 w 77"/>
                <a:gd name="T13" fmla="*/ 0 h 30"/>
                <a:gd name="T14" fmla="*/ 77 w 77"/>
                <a:gd name="T15" fmla="*/ 0 h 30"/>
                <a:gd name="T16" fmla="*/ 77 w 7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30">
                  <a:moveTo>
                    <a:pt x="77" y="30"/>
                  </a:moveTo>
                  <a:lnTo>
                    <a:pt x="64" y="30"/>
                  </a:lnTo>
                  <a:lnTo>
                    <a:pt x="64" y="14"/>
                  </a:lnTo>
                  <a:lnTo>
                    <a:pt x="14" y="14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93"/>
            <p:cNvSpPr>
              <a:spLocks noEditPoints="1"/>
            </p:cNvSpPr>
            <p:nvPr/>
          </p:nvSpPr>
          <p:spPr bwMode="auto">
            <a:xfrm>
              <a:off x="8343901" y="3802063"/>
              <a:ext cx="80963" cy="30163"/>
            </a:xfrm>
            <a:custGeom>
              <a:avLst/>
              <a:gdLst>
                <a:gd name="T0" fmla="*/ 51 w 51"/>
                <a:gd name="T1" fmla="*/ 19 h 19"/>
                <a:gd name="T2" fmla="*/ 0 w 51"/>
                <a:gd name="T3" fmla="*/ 19 h 19"/>
                <a:gd name="T4" fmla="*/ 0 w 51"/>
                <a:gd name="T5" fmla="*/ 0 h 19"/>
                <a:gd name="T6" fmla="*/ 51 w 51"/>
                <a:gd name="T7" fmla="*/ 0 h 19"/>
                <a:gd name="T8" fmla="*/ 51 w 51"/>
                <a:gd name="T9" fmla="*/ 19 h 19"/>
                <a:gd name="T10" fmla="*/ 7 w 51"/>
                <a:gd name="T11" fmla="*/ 12 h 19"/>
                <a:gd name="T12" fmla="*/ 44 w 51"/>
                <a:gd name="T13" fmla="*/ 12 h 19"/>
                <a:gd name="T14" fmla="*/ 44 w 51"/>
                <a:gd name="T15" fmla="*/ 7 h 19"/>
                <a:gd name="T16" fmla="*/ 7 w 51"/>
                <a:gd name="T17" fmla="*/ 7 h 19"/>
                <a:gd name="T18" fmla="*/ 7 w 51"/>
                <a:gd name="T1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9">
                  <a:moveTo>
                    <a:pt x="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9"/>
                  </a:lnTo>
                  <a:close/>
                  <a:moveTo>
                    <a:pt x="7" y="12"/>
                  </a:moveTo>
                  <a:lnTo>
                    <a:pt x="44" y="12"/>
                  </a:lnTo>
                  <a:lnTo>
                    <a:pt x="44" y="7"/>
                  </a:lnTo>
                  <a:lnTo>
                    <a:pt x="7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4"/>
            <p:cNvSpPr>
              <a:spLocks noEditPoints="1"/>
            </p:cNvSpPr>
            <p:nvPr/>
          </p:nvSpPr>
          <p:spPr bwMode="auto">
            <a:xfrm>
              <a:off x="8320088" y="3167063"/>
              <a:ext cx="142875" cy="85725"/>
            </a:xfrm>
            <a:custGeom>
              <a:avLst/>
              <a:gdLst>
                <a:gd name="T0" fmla="*/ 76 w 90"/>
                <a:gd name="T1" fmla="*/ 54 h 54"/>
                <a:gd name="T2" fmla="*/ 45 w 90"/>
                <a:gd name="T3" fmla="*/ 29 h 54"/>
                <a:gd name="T4" fmla="*/ 14 w 90"/>
                <a:gd name="T5" fmla="*/ 54 h 54"/>
                <a:gd name="T6" fmla="*/ 0 w 90"/>
                <a:gd name="T7" fmla="*/ 36 h 54"/>
                <a:gd name="T8" fmla="*/ 44 w 90"/>
                <a:gd name="T9" fmla="*/ 0 h 54"/>
                <a:gd name="T10" fmla="*/ 90 w 90"/>
                <a:gd name="T11" fmla="*/ 36 h 54"/>
                <a:gd name="T12" fmla="*/ 76 w 90"/>
                <a:gd name="T13" fmla="*/ 54 h 54"/>
                <a:gd name="T14" fmla="*/ 4 w 90"/>
                <a:gd name="T15" fmla="*/ 37 h 54"/>
                <a:gd name="T16" fmla="*/ 15 w 90"/>
                <a:gd name="T17" fmla="*/ 49 h 54"/>
                <a:gd name="T18" fmla="*/ 45 w 90"/>
                <a:gd name="T19" fmla="*/ 25 h 54"/>
                <a:gd name="T20" fmla="*/ 75 w 90"/>
                <a:gd name="T21" fmla="*/ 49 h 54"/>
                <a:gd name="T22" fmla="*/ 85 w 90"/>
                <a:gd name="T23" fmla="*/ 37 h 54"/>
                <a:gd name="T24" fmla="*/ 44 w 90"/>
                <a:gd name="T25" fmla="*/ 5 h 54"/>
                <a:gd name="T26" fmla="*/ 4 w 90"/>
                <a:gd name="T2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76" y="54"/>
                  </a:moveTo>
                  <a:lnTo>
                    <a:pt x="45" y="29"/>
                  </a:lnTo>
                  <a:lnTo>
                    <a:pt x="14" y="54"/>
                  </a:lnTo>
                  <a:lnTo>
                    <a:pt x="0" y="36"/>
                  </a:lnTo>
                  <a:lnTo>
                    <a:pt x="44" y="0"/>
                  </a:lnTo>
                  <a:lnTo>
                    <a:pt x="90" y="36"/>
                  </a:lnTo>
                  <a:lnTo>
                    <a:pt x="76" y="54"/>
                  </a:lnTo>
                  <a:close/>
                  <a:moveTo>
                    <a:pt x="4" y="37"/>
                  </a:moveTo>
                  <a:lnTo>
                    <a:pt x="15" y="49"/>
                  </a:lnTo>
                  <a:lnTo>
                    <a:pt x="45" y="25"/>
                  </a:lnTo>
                  <a:lnTo>
                    <a:pt x="75" y="49"/>
                  </a:lnTo>
                  <a:lnTo>
                    <a:pt x="85" y="37"/>
                  </a:lnTo>
                  <a:lnTo>
                    <a:pt x="44" y="5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95"/>
            <p:cNvSpPr>
              <a:spLocks noEditPoints="1"/>
            </p:cNvSpPr>
            <p:nvPr/>
          </p:nvSpPr>
          <p:spPr bwMode="auto">
            <a:xfrm>
              <a:off x="8320088" y="3221038"/>
              <a:ext cx="142875" cy="85725"/>
            </a:xfrm>
            <a:custGeom>
              <a:avLst/>
              <a:gdLst>
                <a:gd name="T0" fmla="*/ 76 w 90"/>
                <a:gd name="T1" fmla="*/ 54 h 54"/>
                <a:gd name="T2" fmla="*/ 45 w 90"/>
                <a:gd name="T3" fmla="*/ 28 h 54"/>
                <a:gd name="T4" fmla="*/ 14 w 90"/>
                <a:gd name="T5" fmla="*/ 54 h 54"/>
                <a:gd name="T6" fmla="*/ 0 w 90"/>
                <a:gd name="T7" fmla="*/ 35 h 54"/>
                <a:gd name="T8" fmla="*/ 44 w 90"/>
                <a:gd name="T9" fmla="*/ 0 h 54"/>
                <a:gd name="T10" fmla="*/ 90 w 90"/>
                <a:gd name="T11" fmla="*/ 35 h 54"/>
                <a:gd name="T12" fmla="*/ 76 w 90"/>
                <a:gd name="T13" fmla="*/ 54 h 54"/>
                <a:gd name="T14" fmla="*/ 4 w 90"/>
                <a:gd name="T15" fmla="*/ 36 h 54"/>
                <a:gd name="T16" fmla="*/ 15 w 90"/>
                <a:gd name="T17" fmla="*/ 48 h 54"/>
                <a:gd name="T18" fmla="*/ 45 w 90"/>
                <a:gd name="T19" fmla="*/ 24 h 54"/>
                <a:gd name="T20" fmla="*/ 75 w 90"/>
                <a:gd name="T21" fmla="*/ 48 h 54"/>
                <a:gd name="T22" fmla="*/ 85 w 90"/>
                <a:gd name="T23" fmla="*/ 36 h 54"/>
                <a:gd name="T24" fmla="*/ 44 w 90"/>
                <a:gd name="T25" fmla="*/ 4 h 54"/>
                <a:gd name="T26" fmla="*/ 4 w 90"/>
                <a:gd name="T2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76" y="54"/>
                  </a:moveTo>
                  <a:lnTo>
                    <a:pt x="45" y="28"/>
                  </a:lnTo>
                  <a:lnTo>
                    <a:pt x="14" y="54"/>
                  </a:lnTo>
                  <a:lnTo>
                    <a:pt x="0" y="35"/>
                  </a:lnTo>
                  <a:lnTo>
                    <a:pt x="44" y="0"/>
                  </a:lnTo>
                  <a:lnTo>
                    <a:pt x="90" y="35"/>
                  </a:lnTo>
                  <a:lnTo>
                    <a:pt x="76" y="54"/>
                  </a:lnTo>
                  <a:close/>
                  <a:moveTo>
                    <a:pt x="4" y="36"/>
                  </a:moveTo>
                  <a:lnTo>
                    <a:pt x="15" y="48"/>
                  </a:lnTo>
                  <a:lnTo>
                    <a:pt x="45" y="24"/>
                  </a:lnTo>
                  <a:lnTo>
                    <a:pt x="75" y="48"/>
                  </a:lnTo>
                  <a:lnTo>
                    <a:pt x="85" y="36"/>
                  </a:lnTo>
                  <a:lnTo>
                    <a:pt x="44" y="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8320088" y="3275013"/>
              <a:ext cx="142875" cy="85725"/>
            </a:xfrm>
            <a:custGeom>
              <a:avLst/>
              <a:gdLst>
                <a:gd name="T0" fmla="*/ 76 w 90"/>
                <a:gd name="T1" fmla="*/ 54 h 54"/>
                <a:gd name="T2" fmla="*/ 45 w 90"/>
                <a:gd name="T3" fmla="*/ 28 h 54"/>
                <a:gd name="T4" fmla="*/ 14 w 90"/>
                <a:gd name="T5" fmla="*/ 54 h 54"/>
                <a:gd name="T6" fmla="*/ 0 w 90"/>
                <a:gd name="T7" fmla="*/ 35 h 54"/>
                <a:gd name="T8" fmla="*/ 44 w 90"/>
                <a:gd name="T9" fmla="*/ 0 h 54"/>
                <a:gd name="T10" fmla="*/ 90 w 90"/>
                <a:gd name="T11" fmla="*/ 35 h 54"/>
                <a:gd name="T12" fmla="*/ 76 w 90"/>
                <a:gd name="T13" fmla="*/ 54 h 54"/>
                <a:gd name="T14" fmla="*/ 4 w 90"/>
                <a:gd name="T15" fmla="*/ 36 h 54"/>
                <a:gd name="T16" fmla="*/ 15 w 90"/>
                <a:gd name="T17" fmla="*/ 49 h 54"/>
                <a:gd name="T18" fmla="*/ 45 w 90"/>
                <a:gd name="T19" fmla="*/ 24 h 54"/>
                <a:gd name="T20" fmla="*/ 75 w 90"/>
                <a:gd name="T21" fmla="*/ 49 h 54"/>
                <a:gd name="T22" fmla="*/ 85 w 90"/>
                <a:gd name="T23" fmla="*/ 36 h 54"/>
                <a:gd name="T24" fmla="*/ 44 w 90"/>
                <a:gd name="T25" fmla="*/ 4 h 54"/>
                <a:gd name="T26" fmla="*/ 4 w 90"/>
                <a:gd name="T2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76" y="54"/>
                  </a:moveTo>
                  <a:lnTo>
                    <a:pt x="45" y="28"/>
                  </a:lnTo>
                  <a:lnTo>
                    <a:pt x="14" y="54"/>
                  </a:lnTo>
                  <a:lnTo>
                    <a:pt x="0" y="35"/>
                  </a:lnTo>
                  <a:lnTo>
                    <a:pt x="44" y="0"/>
                  </a:lnTo>
                  <a:lnTo>
                    <a:pt x="90" y="35"/>
                  </a:lnTo>
                  <a:lnTo>
                    <a:pt x="76" y="54"/>
                  </a:lnTo>
                  <a:close/>
                  <a:moveTo>
                    <a:pt x="4" y="36"/>
                  </a:moveTo>
                  <a:lnTo>
                    <a:pt x="15" y="49"/>
                  </a:lnTo>
                  <a:lnTo>
                    <a:pt x="45" y="24"/>
                  </a:lnTo>
                  <a:lnTo>
                    <a:pt x="75" y="49"/>
                  </a:lnTo>
                  <a:lnTo>
                    <a:pt x="85" y="36"/>
                  </a:lnTo>
                  <a:lnTo>
                    <a:pt x="44" y="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0088" y="3335338"/>
              <a:ext cx="142875" cy="85725"/>
            </a:xfrm>
            <a:custGeom>
              <a:avLst/>
              <a:gdLst>
                <a:gd name="T0" fmla="*/ 76 w 90"/>
                <a:gd name="T1" fmla="*/ 54 h 54"/>
                <a:gd name="T2" fmla="*/ 45 w 90"/>
                <a:gd name="T3" fmla="*/ 30 h 54"/>
                <a:gd name="T4" fmla="*/ 14 w 90"/>
                <a:gd name="T5" fmla="*/ 54 h 54"/>
                <a:gd name="T6" fmla="*/ 0 w 90"/>
                <a:gd name="T7" fmla="*/ 37 h 54"/>
                <a:gd name="T8" fmla="*/ 44 w 90"/>
                <a:gd name="T9" fmla="*/ 0 h 54"/>
                <a:gd name="T10" fmla="*/ 90 w 90"/>
                <a:gd name="T11" fmla="*/ 37 h 54"/>
                <a:gd name="T12" fmla="*/ 76 w 90"/>
                <a:gd name="T13" fmla="*/ 54 h 54"/>
                <a:gd name="T14" fmla="*/ 4 w 90"/>
                <a:gd name="T15" fmla="*/ 37 h 54"/>
                <a:gd name="T16" fmla="*/ 15 w 90"/>
                <a:gd name="T17" fmla="*/ 50 h 54"/>
                <a:gd name="T18" fmla="*/ 45 w 90"/>
                <a:gd name="T19" fmla="*/ 25 h 54"/>
                <a:gd name="T20" fmla="*/ 75 w 90"/>
                <a:gd name="T21" fmla="*/ 50 h 54"/>
                <a:gd name="T22" fmla="*/ 85 w 90"/>
                <a:gd name="T23" fmla="*/ 37 h 54"/>
                <a:gd name="T24" fmla="*/ 44 w 90"/>
                <a:gd name="T25" fmla="*/ 4 h 54"/>
                <a:gd name="T26" fmla="*/ 4 w 90"/>
                <a:gd name="T2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76" y="54"/>
                  </a:moveTo>
                  <a:lnTo>
                    <a:pt x="45" y="30"/>
                  </a:lnTo>
                  <a:lnTo>
                    <a:pt x="14" y="54"/>
                  </a:lnTo>
                  <a:lnTo>
                    <a:pt x="0" y="37"/>
                  </a:lnTo>
                  <a:lnTo>
                    <a:pt x="44" y="0"/>
                  </a:lnTo>
                  <a:lnTo>
                    <a:pt x="90" y="37"/>
                  </a:lnTo>
                  <a:lnTo>
                    <a:pt x="76" y="54"/>
                  </a:lnTo>
                  <a:close/>
                  <a:moveTo>
                    <a:pt x="4" y="37"/>
                  </a:moveTo>
                  <a:lnTo>
                    <a:pt x="15" y="50"/>
                  </a:lnTo>
                  <a:lnTo>
                    <a:pt x="45" y="25"/>
                  </a:lnTo>
                  <a:lnTo>
                    <a:pt x="75" y="50"/>
                  </a:lnTo>
                  <a:lnTo>
                    <a:pt x="85" y="37"/>
                  </a:lnTo>
                  <a:lnTo>
                    <a:pt x="44" y="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233" y="6725608"/>
            <a:ext cx="12190963" cy="139323"/>
          </a:xfrm>
          <a:prstGeom prst="rect">
            <a:avLst/>
          </a:pr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8"/>
          <p:cNvSpPr>
            <a:spLocks/>
          </p:cNvSpPr>
          <p:nvPr/>
        </p:nvSpPr>
        <p:spPr bwMode="auto">
          <a:xfrm>
            <a:off x="-233" y="0"/>
            <a:ext cx="12190963" cy="204951"/>
          </a:xfrm>
          <a:custGeom>
            <a:avLst/>
            <a:gdLst>
              <a:gd name="T0" fmla="*/ 3224 w 3331"/>
              <a:gd name="T1" fmla="*/ 37 h 56"/>
              <a:gd name="T2" fmla="*/ 3084 w 3331"/>
              <a:gd name="T3" fmla="*/ 0 h 56"/>
              <a:gd name="T4" fmla="*/ 3074 w 3331"/>
              <a:gd name="T5" fmla="*/ 9 h 56"/>
              <a:gd name="T6" fmla="*/ 2907 w 3331"/>
              <a:gd name="T7" fmla="*/ 37 h 56"/>
              <a:gd name="T8" fmla="*/ 2767 w 3331"/>
              <a:gd name="T9" fmla="*/ 0 h 56"/>
              <a:gd name="T10" fmla="*/ 2758 w 3331"/>
              <a:gd name="T11" fmla="*/ 9 h 56"/>
              <a:gd name="T12" fmla="*/ 2590 w 3331"/>
              <a:gd name="T13" fmla="*/ 37 h 56"/>
              <a:gd name="T14" fmla="*/ 2450 w 3331"/>
              <a:gd name="T15" fmla="*/ 0 h 56"/>
              <a:gd name="T16" fmla="*/ 2441 w 3331"/>
              <a:gd name="T17" fmla="*/ 9 h 56"/>
              <a:gd name="T18" fmla="*/ 2274 w 3331"/>
              <a:gd name="T19" fmla="*/ 37 h 56"/>
              <a:gd name="T20" fmla="*/ 2134 w 3331"/>
              <a:gd name="T21" fmla="*/ 0 h 56"/>
              <a:gd name="T22" fmla="*/ 2124 w 3331"/>
              <a:gd name="T23" fmla="*/ 9 h 56"/>
              <a:gd name="T24" fmla="*/ 1958 w 3331"/>
              <a:gd name="T25" fmla="*/ 37 h 56"/>
              <a:gd name="T26" fmla="*/ 1818 w 3331"/>
              <a:gd name="T27" fmla="*/ 0 h 56"/>
              <a:gd name="T28" fmla="*/ 1808 w 3331"/>
              <a:gd name="T29" fmla="*/ 9 h 56"/>
              <a:gd name="T30" fmla="*/ 1641 w 3331"/>
              <a:gd name="T31" fmla="*/ 37 h 56"/>
              <a:gd name="T32" fmla="*/ 1501 w 3331"/>
              <a:gd name="T33" fmla="*/ 0 h 56"/>
              <a:gd name="T34" fmla="*/ 1492 w 3331"/>
              <a:gd name="T35" fmla="*/ 9 h 56"/>
              <a:gd name="T36" fmla="*/ 1324 w 3331"/>
              <a:gd name="T37" fmla="*/ 37 h 56"/>
              <a:gd name="T38" fmla="*/ 1184 w 3331"/>
              <a:gd name="T39" fmla="*/ 0 h 56"/>
              <a:gd name="T40" fmla="*/ 1174 w 3331"/>
              <a:gd name="T41" fmla="*/ 9 h 56"/>
              <a:gd name="T42" fmla="*/ 1007 w 3331"/>
              <a:gd name="T43" fmla="*/ 37 h 56"/>
              <a:gd name="T44" fmla="*/ 867 w 3331"/>
              <a:gd name="T45" fmla="*/ 0 h 56"/>
              <a:gd name="T46" fmla="*/ 858 w 3331"/>
              <a:gd name="T47" fmla="*/ 9 h 56"/>
              <a:gd name="T48" fmla="*/ 691 w 3331"/>
              <a:gd name="T49" fmla="*/ 37 h 56"/>
              <a:gd name="T50" fmla="*/ 551 w 3331"/>
              <a:gd name="T51" fmla="*/ 0 h 56"/>
              <a:gd name="T52" fmla="*/ 542 w 3331"/>
              <a:gd name="T53" fmla="*/ 9 h 56"/>
              <a:gd name="T54" fmla="*/ 375 w 3331"/>
              <a:gd name="T55" fmla="*/ 37 h 56"/>
              <a:gd name="T56" fmla="*/ 235 w 3331"/>
              <a:gd name="T57" fmla="*/ 0 h 56"/>
              <a:gd name="T58" fmla="*/ 225 w 3331"/>
              <a:gd name="T59" fmla="*/ 9 h 56"/>
              <a:gd name="T60" fmla="*/ 57 w 3331"/>
              <a:gd name="T61" fmla="*/ 37 h 56"/>
              <a:gd name="T62" fmla="*/ 76 w 3331"/>
              <a:gd name="T63" fmla="*/ 56 h 56"/>
              <a:gd name="T64" fmla="*/ 90 w 3331"/>
              <a:gd name="T65" fmla="*/ 20 h 56"/>
              <a:gd name="T66" fmla="*/ 258 w 3331"/>
              <a:gd name="T67" fmla="*/ 47 h 56"/>
              <a:gd name="T68" fmla="*/ 393 w 3331"/>
              <a:gd name="T69" fmla="*/ 56 h 56"/>
              <a:gd name="T70" fmla="*/ 407 w 3331"/>
              <a:gd name="T71" fmla="*/ 20 h 56"/>
              <a:gd name="T72" fmla="*/ 575 w 3331"/>
              <a:gd name="T73" fmla="*/ 47 h 56"/>
              <a:gd name="T74" fmla="*/ 709 w 3331"/>
              <a:gd name="T75" fmla="*/ 56 h 56"/>
              <a:gd name="T76" fmla="*/ 723 w 3331"/>
              <a:gd name="T77" fmla="*/ 20 h 56"/>
              <a:gd name="T78" fmla="*/ 891 w 3331"/>
              <a:gd name="T79" fmla="*/ 47 h 56"/>
              <a:gd name="T80" fmla="*/ 1026 w 3331"/>
              <a:gd name="T81" fmla="*/ 56 h 56"/>
              <a:gd name="T82" fmla="*/ 1040 w 3331"/>
              <a:gd name="T83" fmla="*/ 20 h 56"/>
              <a:gd name="T84" fmla="*/ 1208 w 3331"/>
              <a:gd name="T85" fmla="*/ 47 h 56"/>
              <a:gd name="T86" fmla="*/ 1342 w 3331"/>
              <a:gd name="T87" fmla="*/ 56 h 56"/>
              <a:gd name="T88" fmla="*/ 1357 w 3331"/>
              <a:gd name="T89" fmla="*/ 20 h 56"/>
              <a:gd name="T90" fmla="*/ 1525 w 3331"/>
              <a:gd name="T91" fmla="*/ 47 h 56"/>
              <a:gd name="T92" fmla="*/ 1659 w 3331"/>
              <a:gd name="T93" fmla="*/ 56 h 56"/>
              <a:gd name="T94" fmla="*/ 1673 w 3331"/>
              <a:gd name="T95" fmla="*/ 20 h 56"/>
              <a:gd name="T96" fmla="*/ 1841 w 3331"/>
              <a:gd name="T97" fmla="*/ 47 h 56"/>
              <a:gd name="T98" fmla="*/ 1976 w 3331"/>
              <a:gd name="T99" fmla="*/ 56 h 56"/>
              <a:gd name="T100" fmla="*/ 1990 w 3331"/>
              <a:gd name="T101" fmla="*/ 20 h 56"/>
              <a:gd name="T102" fmla="*/ 2157 w 3331"/>
              <a:gd name="T103" fmla="*/ 47 h 56"/>
              <a:gd name="T104" fmla="*/ 2217 w 3331"/>
              <a:gd name="T105" fmla="*/ 56 h 56"/>
              <a:gd name="T106" fmla="*/ 2356 w 3331"/>
              <a:gd name="T107" fmla="*/ 28 h 56"/>
              <a:gd name="T108" fmla="*/ 2523 w 3331"/>
              <a:gd name="T109" fmla="*/ 9 h 56"/>
              <a:gd name="T110" fmla="*/ 2533 w 3331"/>
              <a:gd name="T111" fmla="*/ 56 h 56"/>
              <a:gd name="T112" fmla="*/ 2673 w 3331"/>
              <a:gd name="T113" fmla="*/ 28 h 56"/>
              <a:gd name="T114" fmla="*/ 2841 w 3331"/>
              <a:gd name="T115" fmla="*/ 9 h 56"/>
              <a:gd name="T116" fmla="*/ 2849 w 3331"/>
              <a:gd name="T117" fmla="*/ 56 h 56"/>
              <a:gd name="T118" fmla="*/ 2989 w 3331"/>
              <a:gd name="T119" fmla="*/ 28 h 56"/>
              <a:gd name="T120" fmla="*/ 3157 w 3331"/>
              <a:gd name="T121" fmla="*/ 9 h 56"/>
              <a:gd name="T122" fmla="*/ 3166 w 3331"/>
              <a:gd name="T123" fmla="*/ 56 h 56"/>
              <a:gd name="T124" fmla="*/ 3307 w 3331"/>
              <a:gd name="T125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1" h="56">
                <a:moveTo>
                  <a:pt x="3331" y="47"/>
                </a:moveTo>
                <a:lnTo>
                  <a:pt x="3325" y="47"/>
                </a:lnTo>
                <a:lnTo>
                  <a:pt x="3325" y="0"/>
                </a:lnTo>
                <a:lnTo>
                  <a:pt x="3242" y="0"/>
                </a:lnTo>
                <a:lnTo>
                  <a:pt x="3239" y="0"/>
                </a:lnTo>
                <a:lnTo>
                  <a:pt x="3174" y="0"/>
                </a:lnTo>
                <a:lnTo>
                  <a:pt x="3174" y="37"/>
                </a:lnTo>
                <a:lnTo>
                  <a:pt x="3224" y="37"/>
                </a:lnTo>
                <a:lnTo>
                  <a:pt x="3224" y="28"/>
                </a:lnTo>
                <a:lnTo>
                  <a:pt x="3183" y="28"/>
                </a:lnTo>
                <a:lnTo>
                  <a:pt x="3183" y="9"/>
                </a:lnTo>
                <a:lnTo>
                  <a:pt x="3233" y="9"/>
                </a:lnTo>
                <a:lnTo>
                  <a:pt x="3233" y="47"/>
                </a:lnTo>
                <a:lnTo>
                  <a:pt x="3167" y="47"/>
                </a:lnTo>
                <a:lnTo>
                  <a:pt x="3167" y="0"/>
                </a:lnTo>
                <a:lnTo>
                  <a:pt x="3084" y="0"/>
                </a:lnTo>
                <a:lnTo>
                  <a:pt x="3081" y="0"/>
                </a:lnTo>
                <a:lnTo>
                  <a:pt x="3015" y="0"/>
                </a:lnTo>
                <a:lnTo>
                  <a:pt x="3015" y="37"/>
                </a:lnTo>
                <a:lnTo>
                  <a:pt x="3066" y="37"/>
                </a:lnTo>
                <a:lnTo>
                  <a:pt x="3066" y="28"/>
                </a:lnTo>
                <a:lnTo>
                  <a:pt x="3025" y="28"/>
                </a:lnTo>
                <a:lnTo>
                  <a:pt x="3025" y="9"/>
                </a:lnTo>
                <a:lnTo>
                  <a:pt x="3074" y="9"/>
                </a:lnTo>
                <a:lnTo>
                  <a:pt x="3074" y="47"/>
                </a:lnTo>
                <a:lnTo>
                  <a:pt x="3008" y="47"/>
                </a:lnTo>
                <a:lnTo>
                  <a:pt x="3008" y="0"/>
                </a:lnTo>
                <a:lnTo>
                  <a:pt x="2926" y="0"/>
                </a:lnTo>
                <a:lnTo>
                  <a:pt x="2922" y="0"/>
                </a:lnTo>
                <a:lnTo>
                  <a:pt x="2857" y="0"/>
                </a:lnTo>
                <a:lnTo>
                  <a:pt x="2857" y="37"/>
                </a:lnTo>
                <a:lnTo>
                  <a:pt x="2907" y="37"/>
                </a:lnTo>
                <a:lnTo>
                  <a:pt x="2907" y="28"/>
                </a:lnTo>
                <a:lnTo>
                  <a:pt x="2867" y="28"/>
                </a:lnTo>
                <a:lnTo>
                  <a:pt x="2867" y="9"/>
                </a:lnTo>
                <a:lnTo>
                  <a:pt x="2916" y="9"/>
                </a:lnTo>
                <a:lnTo>
                  <a:pt x="2916" y="47"/>
                </a:lnTo>
                <a:lnTo>
                  <a:pt x="2849" y="47"/>
                </a:lnTo>
                <a:lnTo>
                  <a:pt x="2849" y="0"/>
                </a:lnTo>
                <a:lnTo>
                  <a:pt x="2767" y="0"/>
                </a:lnTo>
                <a:lnTo>
                  <a:pt x="2764" y="0"/>
                </a:lnTo>
                <a:lnTo>
                  <a:pt x="2699" y="0"/>
                </a:lnTo>
                <a:lnTo>
                  <a:pt x="2699" y="37"/>
                </a:lnTo>
                <a:lnTo>
                  <a:pt x="2749" y="37"/>
                </a:lnTo>
                <a:lnTo>
                  <a:pt x="2749" y="28"/>
                </a:lnTo>
                <a:lnTo>
                  <a:pt x="2709" y="28"/>
                </a:lnTo>
                <a:lnTo>
                  <a:pt x="2709" y="9"/>
                </a:lnTo>
                <a:lnTo>
                  <a:pt x="2758" y="9"/>
                </a:lnTo>
                <a:lnTo>
                  <a:pt x="2758" y="47"/>
                </a:lnTo>
                <a:lnTo>
                  <a:pt x="2691" y="47"/>
                </a:lnTo>
                <a:lnTo>
                  <a:pt x="2691" y="0"/>
                </a:lnTo>
                <a:lnTo>
                  <a:pt x="2609" y="0"/>
                </a:lnTo>
                <a:lnTo>
                  <a:pt x="2606" y="0"/>
                </a:lnTo>
                <a:lnTo>
                  <a:pt x="2541" y="0"/>
                </a:lnTo>
                <a:lnTo>
                  <a:pt x="2541" y="37"/>
                </a:lnTo>
                <a:lnTo>
                  <a:pt x="2590" y="37"/>
                </a:lnTo>
                <a:lnTo>
                  <a:pt x="2590" y="28"/>
                </a:lnTo>
                <a:lnTo>
                  <a:pt x="2550" y="28"/>
                </a:lnTo>
                <a:lnTo>
                  <a:pt x="2550" y="9"/>
                </a:lnTo>
                <a:lnTo>
                  <a:pt x="2599" y="9"/>
                </a:lnTo>
                <a:lnTo>
                  <a:pt x="2599" y="47"/>
                </a:lnTo>
                <a:lnTo>
                  <a:pt x="2533" y="47"/>
                </a:lnTo>
                <a:lnTo>
                  <a:pt x="2533" y="0"/>
                </a:lnTo>
                <a:lnTo>
                  <a:pt x="2450" y="0"/>
                </a:lnTo>
                <a:lnTo>
                  <a:pt x="2448" y="0"/>
                </a:lnTo>
                <a:lnTo>
                  <a:pt x="2383" y="0"/>
                </a:lnTo>
                <a:lnTo>
                  <a:pt x="2383" y="37"/>
                </a:lnTo>
                <a:lnTo>
                  <a:pt x="2432" y="37"/>
                </a:lnTo>
                <a:lnTo>
                  <a:pt x="2432" y="28"/>
                </a:lnTo>
                <a:lnTo>
                  <a:pt x="2391" y="28"/>
                </a:lnTo>
                <a:lnTo>
                  <a:pt x="2391" y="9"/>
                </a:lnTo>
                <a:lnTo>
                  <a:pt x="2441" y="9"/>
                </a:lnTo>
                <a:lnTo>
                  <a:pt x="2441" y="47"/>
                </a:lnTo>
                <a:lnTo>
                  <a:pt x="2375" y="47"/>
                </a:lnTo>
                <a:lnTo>
                  <a:pt x="2375" y="0"/>
                </a:lnTo>
                <a:lnTo>
                  <a:pt x="2292" y="0"/>
                </a:lnTo>
                <a:lnTo>
                  <a:pt x="2289" y="0"/>
                </a:lnTo>
                <a:lnTo>
                  <a:pt x="2223" y="0"/>
                </a:lnTo>
                <a:lnTo>
                  <a:pt x="2223" y="37"/>
                </a:lnTo>
                <a:lnTo>
                  <a:pt x="2274" y="37"/>
                </a:lnTo>
                <a:lnTo>
                  <a:pt x="2274" y="28"/>
                </a:lnTo>
                <a:lnTo>
                  <a:pt x="2233" y="28"/>
                </a:lnTo>
                <a:lnTo>
                  <a:pt x="2233" y="9"/>
                </a:lnTo>
                <a:lnTo>
                  <a:pt x="2283" y="9"/>
                </a:lnTo>
                <a:lnTo>
                  <a:pt x="2283" y="47"/>
                </a:lnTo>
                <a:lnTo>
                  <a:pt x="2217" y="47"/>
                </a:lnTo>
                <a:lnTo>
                  <a:pt x="2217" y="0"/>
                </a:lnTo>
                <a:lnTo>
                  <a:pt x="2134" y="0"/>
                </a:lnTo>
                <a:lnTo>
                  <a:pt x="2130" y="0"/>
                </a:lnTo>
                <a:lnTo>
                  <a:pt x="2065" y="0"/>
                </a:lnTo>
                <a:lnTo>
                  <a:pt x="2065" y="37"/>
                </a:lnTo>
                <a:lnTo>
                  <a:pt x="2116" y="37"/>
                </a:lnTo>
                <a:lnTo>
                  <a:pt x="2116" y="28"/>
                </a:lnTo>
                <a:lnTo>
                  <a:pt x="2075" y="28"/>
                </a:lnTo>
                <a:lnTo>
                  <a:pt x="2075" y="9"/>
                </a:lnTo>
                <a:lnTo>
                  <a:pt x="2124" y="9"/>
                </a:lnTo>
                <a:lnTo>
                  <a:pt x="2124" y="47"/>
                </a:lnTo>
                <a:lnTo>
                  <a:pt x="2058" y="47"/>
                </a:lnTo>
                <a:lnTo>
                  <a:pt x="2058" y="0"/>
                </a:lnTo>
                <a:lnTo>
                  <a:pt x="1976" y="0"/>
                </a:lnTo>
                <a:lnTo>
                  <a:pt x="1972" y="0"/>
                </a:lnTo>
                <a:lnTo>
                  <a:pt x="1907" y="0"/>
                </a:lnTo>
                <a:lnTo>
                  <a:pt x="1907" y="37"/>
                </a:lnTo>
                <a:lnTo>
                  <a:pt x="1958" y="37"/>
                </a:lnTo>
                <a:lnTo>
                  <a:pt x="1958" y="28"/>
                </a:lnTo>
                <a:lnTo>
                  <a:pt x="1917" y="28"/>
                </a:lnTo>
                <a:lnTo>
                  <a:pt x="1917" y="9"/>
                </a:lnTo>
                <a:lnTo>
                  <a:pt x="1966" y="9"/>
                </a:lnTo>
                <a:lnTo>
                  <a:pt x="1966" y="47"/>
                </a:lnTo>
                <a:lnTo>
                  <a:pt x="1900" y="47"/>
                </a:lnTo>
                <a:lnTo>
                  <a:pt x="1900" y="0"/>
                </a:lnTo>
                <a:lnTo>
                  <a:pt x="1818" y="0"/>
                </a:lnTo>
                <a:lnTo>
                  <a:pt x="1814" y="0"/>
                </a:lnTo>
                <a:lnTo>
                  <a:pt x="1749" y="0"/>
                </a:lnTo>
                <a:lnTo>
                  <a:pt x="1749" y="37"/>
                </a:lnTo>
                <a:lnTo>
                  <a:pt x="1799" y="37"/>
                </a:lnTo>
                <a:lnTo>
                  <a:pt x="1799" y="28"/>
                </a:lnTo>
                <a:lnTo>
                  <a:pt x="1758" y="28"/>
                </a:lnTo>
                <a:lnTo>
                  <a:pt x="1758" y="9"/>
                </a:lnTo>
                <a:lnTo>
                  <a:pt x="1808" y="9"/>
                </a:lnTo>
                <a:lnTo>
                  <a:pt x="1808" y="47"/>
                </a:lnTo>
                <a:lnTo>
                  <a:pt x="1742" y="47"/>
                </a:lnTo>
                <a:lnTo>
                  <a:pt x="1742" y="0"/>
                </a:lnTo>
                <a:lnTo>
                  <a:pt x="1659" y="0"/>
                </a:lnTo>
                <a:lnTo>
                  <a:pt x="1656" y="0"/>
                </a:lnTo>
                <a:lnTo>
                  <a:pt x="1591" y="0"/>
                </a:lnTo>
                <a:lnTo>
                  <a:pt x="1591" y="37"/>
                </a:lnTo>
                <a:lnTo>
                  <a:pt x="1641" y="37"/>
                </a:lnTo>
                <a:lnTo>
                  <a:pt x="1641" y="28"/>
                </a:lnTo>
                <a:lnTo>
                  <a:pt x="1600" y="28"/>
                </a:lnTo>
                <a:lnTo>
                  <a:pt x="1600" y="9"/>
                </a:lnTo>
                <a:lnTo>
                  <a:pt x="1650" y="9"/>
                </a:lnTo>
                <a:lnTo>
                  <a:pt x="1650" y="47"/>
                </a:lnTo>
                <a:lnTo>
                  <a:pt x="1584" y="47"/>
                </a:lnTo>
                <a:lnTo>
                  <a:pt x="1584" y="0"/>
                </a:lnTo>
                <a:lnTo>
                  <a:pt x="1501" y="0"/>
                </a:lnTo>
                <a:lnTo>
                  <a:pt x="1498" y="0"/>
                </a:lnTo>
                <a:lnTo>
                  <a:pt x="1432" y="0"/>
                </a:lnTo>
                <a:lnTo>
                  <a:pt x="1432" y="37"/>
                </a:lnTo>
                <a:lnTo>
                  <a:pt x="1482" y="37"/>
                </a:lnTo>
                <a:lnTo>
                  <a:pt x="1482" y="28"/>
                </a:lnTo>
                <a:lnTo>
                  <a:pt x="1442" y="28"/>
                </a:lnTo>
                <a:lnTo>
                  <a:pt x="1442" y="9"/>
                </a:lnTo>
                <a:lnTo>
                  <a:pt x="1492" y="9"/>
                </a:lnTo>
                <a:lnTo>
                  <a:pt x="1492" y="47"/>
                </a:lnTo>
                <a:lnTo>
                  <a:pt x="1425" y="47"/>
                </a:lnTo>
                <a:lnTo>
                  <a:pt x="1425" y="0"/>
                </a:lnTo>
                <a:lnTo>
                  <a:pt x="1342" y="0"/>
                </a:lnTo>
                <a:lnTo>
                  <a:pt x="1339" y="0"/>
                </a:lnTo>
                <a:lnTo>
                  <a:pt x="1274" y="0"/>
                </a:lnTo>
                <a:lnTo>
                  <a:pt x="1274" y="37"/>
                </a:lnTo>
                <a:lnTo>
                  <a:pt x="1324" y="37"/>
                </a:lnTo>
                <a:lnTo>
                  <a:pt x="1324" y="28"/>
                </a:lnTo>
                <a:lnTo>
                  <a:pt x="1284" y="28"/>
                </a:lnTo>
                <a:lnTo>
                  <a:pt x="1284" y="9"/>
                </a:lnTo>
                <a:lnTo>
                  <a:pt x="1333" y="9"/>
                </a:lnTo>
                <a:lnTo>
                  <a:pt x="1333" y="47"/>
                </a:lnTo>
                <a:lnTo>
                  <a:pt x="1266" y="47"/>
                </a:lnTo>
                <a:lnTo>
                  <a:pt x="1266" y="0"/>
                </a:lnTo>
                <a:lnTo>
                  <a:pt x="1184" y="0"/>
                </a:lnTo>
                <a:lnTo>
                  <a:pt x="1181" y="0"/>
                </a:lnTo>
                <a:lnTo>
                  <a:pt x="1116" y="0"/>
                </a:lnTo>
                <a:lnTo>
                  <a:pt x="1116" y="37"/>
                </a:lnTo>
                <a:lnTo>
                  <a:pt x="1166" y="37"/>
                </a:lnTo>
                <a:lnTo>
                  <a:pt x="1166" y="28"/>
                </a:lnTo>
                <a:lnTo>
                  <a:pt x="1126" y="28"/>
                </a:lnTo>
                <a:lnTo>
                  <a:pt x="1126" y="9"/>
                </a:lnTo>
                <a:lnTo>
                  <a:pt x="1174" y="9"/>
                </a:lnTo>
                <a:lnTo>
                  <a:pt x="1174" y="47"/>
                </a:lnTo>
                <a:lnTo>
                  <a:pt x="1108" y="47"/>
                </a:lnTo>
                <a:lnTo>
                  <a:pt x="1108" y="0"/>
                </a:lnTo>
                <a:lnTo>
                  <a:pt x="1026" y="0"/>
                </a:lnTo>
                <a:lnTo>
                  <a:pt x="1023" y="0"/>
                </a:lnTo>
                <a:lnTo>
                  <a:pt x="958" y="0"/>
                </a:lnTo>
                <a:lnTo>
                  <a:pt x="958" y="37"/>
                </a:lnTo>
                <a:lnTo>
                  <a:pt x="1007" y="37"/>
                </a:lnTo>
                <a:lnTo>
                  <a:pt x="1007" y="28"/>
                </a:lnTo>
                <a:lnTo>
                  <a:pt x="967" y="28"/>
                </a:lnTo>
                <a:lnTo>
                  <a:pt x="967" y="9"/>
                </a:lnTo>
                <a:lnTo>
                  <a:pt x="1016" y="9"/>
                </a:lnTo>
                <a:lnTo>
                  <a:pt x="1016" y="47"/>
                </a:lnTo>
                <a:lnTo>
                  <a:pt x="950" y="47"/>
                </a:lnTo>
                <a:lnTo>
                  <a:pt x="950" y="0"/>
                </a:lnTo>
                <a:lnTo>
                  <a:pt x="867" y="0"/>
                </a:lnTo>
                <a:lnTo>
                  <a:pt x="864" y="0"/>
                </a:lnTo>
                <a:lnTo>
                  <a:pt x="799" y="0"/>
                </a:lnTo>
                <a:lnTo>
                  <a:pt x="799" y="37"/>
                </a:lnTo>
                <a:lnTo>
                  <a:pt x="849" y="37"/>
                </a:lnTo>
                <a:lnTo>
                  <a:pt x="849" y="28"/>
                </a:lnTo>
                <a:lnTo>
                  <a:pt x="808" y="28"/>
                </a:lnTo>
                <a:lnTo>
                  <a:pt x="808" y="9"/>
                </a:lnTo>
                <a:lnTo>
                  <a:pt x="858" y="9"/>
                </a:lnTo>
                <a:lnTo>
                  <a:pt x="858" y="47"/>
                </a:lnTo>
                <a:lnTo>
                  <a:pt x="792" y="47"/>
                </a:lnTo>
                <a:lnTo>
                  <a:pt x="792" y="0"/>
                </a:lnTo>
                <a:lnTo>
                  <a:pt x="709" y="0"/>
                </a:lnTo>
                <a:lnTo>
                  <a:pt x="706" y="0"/>
                </a:lnTo>
                <a:lnTo>
                  <a:pt x="641" y="0"/>
                </a:lnTo>
                <a:lnTo>
                  <a:pt x="641" y="37"/>
                </a:lnTo>
                <a:lnTo>
                  <a:pt x="691" y="37"/>
                </a:lnTo>
                <a:lnTo>
                  <a:pt x="691" y="28"/>
                </a:lnTo>
                <a:lnTo>
                  <a:pt x="650" y="28"/>
                </a:lnTo>
                <a:lnTo>
                  <a:pt x="650" y="9"/>
                </a:lnTo>
                <a:lnTo>
                  <a:pt x="700" y="9"/>
                </a:lnTo>
                <a:lnTo>
                  <a:pt x="700" y="47"/>
                </a:lnTo>
                <a:lnTo>
                  <a:pt x="634" y="47"/>
                </a:lnTo>
                <a:lnTo>
                  <a:pt x="634" y="0"/>
                </a:lnTo>
                <a:lnTo>
                  <a:pt x="551" y="0"/>
                </a:lnTo>
                <a:lnTo>
                  <a:pt x="548" y="0"/>
                </a:lnTo>
                <a:lnTo>
                  <a:pt x="482" y="0"/>
                </a:lnTo>
                <a:lnTo>
                  <a:pt x="482" y="37"/>
                </a:lnTo>
                <a:lnTo>
                  <a:pt x="533" y="37"/>
                </a:lnTo>
                <a:lnTo>
                  <a:pt x="533" y="28"/>
                </a:lnTo>
                <a:lnTo>
                  <a:pt x="492" y="28"/>
                </a:lnTo>
                <a:lnTo>
                  <a:pt x="492" y="9"/>
                </a:lnTo>
                <a:lnTo>
                  <a:pt x="542" y="9"/>
                </a:lnTo>
                <a:lnTo>
                  <a:pt x="542" y="47"/>
                </a:lnTo>
                <a:lnTo>
                  <a:pt x="475" y="47"/>
                </a:lnTo>
                <a:lnTo>
                  <a:pt x="475" y="0"/>
                </a:lnTo>
                <a:lnTo>
                  <a:pt x="393" y="0"/>
                </a:lnTo>
                <a:lnTo>
                  <a:pt x="389" y="0"/>
                </a:lnTo>
                <a:lnTo>
                  <a:pt x="324" y="0"/>
                </a:lnTo>
                <a:lnTo>
                  <a:pt x="324" y="37"/>
                </a:lnTo>
                <a:lnTo>
                  <a:pt x="375" y="37"/>
                </a:lnTo>
                <a:lnTo>
                  <a:pt x="375" y="28"/>
                </a:lnTo>
                <a:lnTo>
                  <a:pt x="334" y="28"/>
                </a:lnTo>
                <a:lnTo>
                  <a:pt x="334" y="9"/>
                </a:lnTo>
                <a:lnTo>
                  <a:pt x="383" y="9"/>
                </a:lnTo>
                <a:lnTo>
                  <a:pt x="383" y="47"/>
                </a:lnTo>
                <a:lnTo>
                  <a:pt x="317" y="47"/>
                </a:lnTo>
                <a:lnTo>
                  <a:pt x="317" y="0"/>
                </a:lnTo>
                <a:lnTo>
                  <a:pt x="235" y="0"/>
                </a:lnTo>
                <a:lnTo>
                  <a:pt x="231" y="0"/>
                </a:lnTo>
                <a:lnTo>
                  <a:pt x="166" y="0"/>
                </a:lnTo>
                <a:lnTo>
                  <a:pt x="166" y="37"/>
                </a:lnTo>
                <a:lnTo>
                  <a:pt x="216" y="37"/>
                </a:lnTo>
                <a:lnTo>
                  <a:pt x="216" y="28"/>
                </a:lnTo>
                <a:lnTo>
                  <a:pt x="176" y="28"/>
                </a:lnTo>
                <a:lnTo>
                  <a:pt x="176" y="9"/>
                </a:lnTo>
                <a:lnTo>
                  <a:pt x="225" y="9"/>
                </a:lnTo>
                <a:lnTo>
                  <a:pt x="225" y="47"/>
                </a:lnTo>
                <a:lnTo>
                  <a:pt x="159" y="47"/>
                </a:lnTo>
                <a:lnTo>
                  <a:pt x="159" y="0"/>
                </a:lnTo>
                <a:lnTo>
                  <a:pt x="76" y="0"/>
                </a:lnTo>
                <a:lnTo>
                  <a:pt x="73" y="0"/>
                </a:lnTo>
                <a:lnTo>
                  <a:pt x="8" y="0"/>
                </a:lnTo>
                <a:lnTo>
                  <a:pt x="8" y="37"/>
                </a:lnTo>
                <a:lnTo>
                  <a:pt x="57" y="37"/>
                </a:lnTo>
                <a:lnTo>
                  <a:pt x="57" y="28"/>
                </a:lnTo>
                <a:lnTo>
                  <a:pt x="17" y="28"/>
                </a:lnTo>
                <a:lnTo>
                  <a:pt x="17" y="9"/>
                </a:lnTo>
                <a:lnTo>
                  <a:pt x="67" y="9"/>
                </a:lnTo>
                <a:lnTo>
                  <a:pt x="67" y="47"/>
                </a:lnTo>
                <a:lnTo>
                  <a:pt x="0" y="47"/>
                </a:lnTo>
                <a:lnTo>
                  <a:pt x="0" y="56"/>
                </a:lnTo>
                <a:lnTo>
                  <a:pt x="76" y="56"/>
                </a:lnTo>
                <a:lnTo>
                  <a:pt x="76" y="9"/>
                </a:lnTo>
                <a:lnTo>
                  <a:pt x="150" y="9"/>
                </a:lnTo>
                <a:lnTo>
                  <a:pt x="150" y="47"/>
                </a:lnTo>
                <a:lnTo>
                  <a:pt x="100" y="47"/>
                </a:lnTo>
                <a:lnTo>
                  <a:pt x="100" y="28"/>
                </a:lnTo>
                <a:lnTo>
                  <a:pt x="140" y="28"/>
                </a:lnTo>
                <a:lnTo>
                  <a:pt x="140" y="20"/>
                </a:lnTo>
                <a:lnTo>
                  <a:pt x="90" y="20"/>
                </a:lnTo>
                <a:lnTo>
                  <a:pt x="90" y="56"/>
                </a:lnTo>
                <a:lnTo>
                  <a:pt x="158" y="56"/>
                </a:lnTo>
                <a:lnTo>
                  <a:pt x="159" y="56"/>
                </a:lnTo>
                <a:lnTo>
                  <a:pt x="235" y="56"/>
                </a:lnTo>
                <a:lnTo>
                  <a:pt x="235" y="9"/>
                </a:lnTo>
                <a:lnTo>
                  <a:pt x="308" y="9"/>
                </a:lnTo>
                <a:lnTo>
                  <a:pt x="308" y="47"/>
                </a:lnTo>
                <a:lnTo>
                  <a:pt x="258" y="47"/>
                </a:lnTo>
                <a:lnTo>
                  <a:pt x="258" y="28"/>
                </a:lnTo>
                <a:lnTo>
                  <a:pt x="298" y="28"/>
                </a:lnTo>
                <a:lnTo>
                  <a:pt x="298" y="20"/>
                </a:lnTo>
                <a:lnTo>
                  <a:pt x="249" y="20"/>
                </a:lnTo>
                <a:lnTo>
                  <a:pt x="249" y="56"/>
                </a:lnTo>
                <a:lnTo>
                  <a:pt x="316" y="56"/>
                </a:lnTo>
                <a:lnTo>
                  <a:pt x="317" y="56"/>
                </a:lnTo>
                <a:lnTo>
                  <a:pt x="393" y="56"/>
                </a:lnTo>
                <a:lnTo>
                  <a:pt x="393" y="9"/>
                </a:lnTo>
                <a:lnTo>
                  <a:pt x="466" y="9"/>
                </a:lnTo>
                <a:lnTo>
                  <a:pt x="466" y="47"/>
                </a:lnTo>
                <a:lnTo>
                  <a:pt x="416" y="47"/>
                </a:lnTo>
                <a:lnTo>
                  <a:pt x="416" y="28"/>
                </a:lnTo>
                <a:lnTo>
                  <a:pt x="457" y="28"/>
                </a:lnTo>
                <a:lnTo>
                  <a:pt x="457" y="20"/>
                </a:lnTo>
                <a:lnTo>
                  <a:pt x="407" y="20"/>
                </a:lnTo>
                <a:lnTo>
                  <a:pt x="407" y="56"/>
                </a:lnTo>
                <a:lnTo>
                  <a:pt x="475" y="56"/>
                </a:lnTo>
                <a:lnTo>
                  <a:pt x="475" y="56"/>
                </a:lnTo>
                <a:lnTo>
                  <a:pt x="551" y="56"/>
                </a:lnTo>
                <a:lnTo>
                  <a:pt x="551" y="9"/>
                </a:lnTo>
                <a:lnTo>
                  <a:pt x="624" y="9"/>
                </a:lnTo>
                <a:lnTo>
                  <a:pt x="624" y="47"/>
                </a:lnTo>
                <a:lnTo>
                  <a:pt x="575" y="47"/>
                </a:lnTo>
                <a:lnTo>
                  <a:pt x="575" y="28"/>
                </a:lnTo>
                <a:lnTo>
                  <a:pt x="615" y="28"/>
                </a:lnTo>
                <a:lnTo>
                  <a:pt x="615" y="20"/>
                </a:lnTo>
                <a:lnTo>
                  <a:pt x="565" y="20"/>
                </a:lnTo>
                <a:lnTo>
                  <a:pt x="565" y="56"/>
                </a:lnTo>
                <a:lnTo>
                  <a:pt x="633" y="56"/>
                </a:lnTo>
                <a:lnTo>
                  <a:pt x="634" y="56"/>
                </a:lnTo>
                <a:lnTo>
                  <a:pt x="709" y="56"/>
                </a:lnTo>
                <a:lnTo>
                  <a:pt x="709" y="9"/>
                </a:lnTo>
                <a:lnTo>
                  <a:pt x="782" y="9"/>
                </a:lnTo>
                <a:lnTo>
                  <a:pt x="782" y="47"/>
                </a:lnTo>
                <a:lnTo>
                  <a:pt x="733" y="47"/>
                </a:lnTo>
                <a:lnTo>
                  <a:pt x="733" y="28"/>
                </a:lnTo>
                <a:lnTo>
                  <a:pt x="774" y="28"/>
                </a:lnTo>
                <a:lnTo>
                  <a:pt x="774" y="20"/>
                </a:lnTo>
                <a:lnTo>
                  <a:pt x="723" y="20"/>
                </a:lnTo>
                <a:lnTo>
                  <a:pt x="723" y="56"/>
                </a:lnTo>
                <a:lnTo>
                  <a:pt x="791" y="56"/>
                </a:lnTo>
                <a:lnTo>
                  <a:pt x="792" y="56"/>
                </a:lnTo>
                <a:lnTo>
                  <a:pt x="867" y="56"/>
                </a:lnTo>
                <a:lnTo>
                  <a:pt x="867" y="9"/>
                </a:lnTo>
                <a:lnTo>
                  <a:pt x="941" y="9"/>
                </a:lnTo>
                <a:lnTo>
                  <a:pt x="941" y="47"/>
                </a:lnTo>
                <a:lnTo>
                  <a:pt x="891" y="47"/>
                </a:lnTo>
                <a:lnTo>
                  <a:pt x="891" y="28"/>
                </a:lnTo>
                <a:lnTo>
                  <a:pt x="932" y="28"/>
                </a:lnTo>
                <a:lnTo>
                  <a:pt x="932" y="20"/>
                </a:lnTo>
                <a:lnTo>
                  <a:pt x="881" y="20"/>
                </a:lnTo>
                <a:lnTo>
                  <a:pt x="881" y="56"/>
                </a:lnTo>
                <a:lnTo>
                  <a:pt x="950" y="56"/>
                </a:lnTo>
                <a:lnTo>
                  <a:pt x="950" y="56"/>
                </a:lnTo>
                <a:lnTo>
                  <a:pt x="1026" y="56"/>
                </a:lnTo>
                <a:lnTo>
                  <a:pt x="1026" y="9"/>
                </a:lnTo>
                <a:lnTo>
                  <a:pt x="1099" y="9"/>
                </a:lnTo>
                <a:lnTo>
                  <a:pt x="1099" y="47"/>
                </a:lnTo>
                <a:lnTo>
                  <a:pt x="1049" y="47"/>
                </a:lnTo>
                <a:lnTo>
                  <a:pt x="1049" y="28"/>
                </a:lnTo>
                <a:lnTo>
                  <a:pt x="1090" y="28"/>
                </a:lnTo>
                <a:lnTo>
                  <a:pt x="1090" y="20"/>
                </a:lnTo>
                <a:lnTo>
                  <a:pt x="1040" y="20"/>
                </a:lnTo>
                <a:lnTo>
                  <a:pt x="1040" y="56"/>
                </a:lnTo>
                <a:lnTo>
                  <a:pt x="1108" y="56"/>
                </a:lnTo>
                <a:lnTo>
                  <a:pt x="1108" y="56"/>
                </a:lnTo>
                <a:lnTo>
                  <a:pt x="1184" y="56"/>
                </a:lnTo>
                <a:lnTo>
                  <a:pt x="1184" y="9"/>
                </a:lnTo>
                <a:lnTo>
                  <a:pt x="1257" y="9"/>
                </a:lnTo>
                <a:lnTo>
                  <a:pt x="1257" y="47"/>
                </a:lnTo>
                <a:lnTo>
                  <a:pt x="1208" y="47"/>
                </a:lnTo>
                <a:lnTo>
                  <a:pt x="1208" y="28"/>
                </a:lnTo>
                <a:lnTo>
                  <a:pt x="1248" y="28"/>
                </a:lnTo>
                <a:lnTo>
                  <a:pt x="1248" y="20"/>
                </a:lnTo>
                <a:lnTo>
                  <a:pt x="1199" y="20"/>
                </a:lnTo>
                <a:lnTo>
                  <a:pt x="1199" y="56"/>
                </a:lnTo>
                <a:lnTo>
                  <a:pt x="1266" y="56"/>
                </a:lnTo>
                <a:lnTo>
                  <a:pt x="1266" y="56"/>
                </a:lnTo>
                <a:lnTo>
                  <a:pt x="1342" y="56"/>
                </a:lnTo>
                <a:lnTo>
                  <a:pt x="1342" y="9"/>
                </a:lnTo>
                <a:lnTo>
                  <a:pt x="1416" y="9"/>
                </a:lnTo>
                <a:lnTo>
                  <a:pt x="1416" y="47"/>
                </a:lnTo>
                <a:lnTo>
                  <a:pt x="1366" y="47"/>
                </a:lnTo>
                <a:lnTo>
                  <a:pt x="1366" y="28"/>
                </a:lnTo>
                <a:lnTo>
                  <a:pt x="1406" y="28"/>
                </a:lnTo>
                <a:lnTo>
                  <a:pt x="1406" y="20"/>
                </a:lnTo>
                <a:lnTo>
                  <a:pt x="1357" y="20"/>
                </a:lnTo>
                <a:lnTo>
                  <a:pt x="1357" y="56"/>
                </a:lnTo>
                <a:lnTo>
                  <a:pt x="1425" y="56"/>
                </a:lnTo>
                <a:lnTo>
                  <a:pt x="1425" y="56"/>
                </a:lnTo>
                <a:lnTo>
                  <a:pt x="1501" y="56"/>
                </a:lnTo>
                <a:lnTo>
                  <a:pt x="1501" y="9"/>
                </a:lnTo>
                <a:lnTo>
                  <a:pt x="1574" y="9"/>
                </a:lnTo>
                <a:lnTo>
                  <a:pt x="1574" y="47"/>
                </a:lnTo>
                <a:lnTo>
                  <a:pt x="1525" y="47"/>
                </a:lnTo>
                <a:lnTo>
                  <a:pt x="1525" y="28"/>
                </a:lnTo>
                <a:lnTo>
                  <a:pt x="1565" y="28"/>
                </a:lnTo>
                <a:lnTo>
                  <a:pt x="1565" y="20"/>
                </a:lnTo>
                <a:lnTo>
                  <a:pt x="1515" y="20"/>
                </a:lnTo>
                <a:lnTo>
                  <a:pt x="1515" y="56"/>
                </a:lnTo>
                <a:lnTo>
                  <a:pt x="1583" y="56"/>
                </a:lnTo>
                <a:lnTo>
                  <a:pt x="1584" y="56"/>
                </a:lnTo>
                <a:lnTo>
                  <a:pt x="1659" y="56"/>
                </a:lnTo>
                <a:lnTo>
                  <a:pt x="1659" y="9"/>
                </a:lnTo>
                <a:lnTo>
                  <a:pt x="1732" y="9"/>
                </a:lnTo>
                <a:lnTo>
                  <a:pt x="1732" y="47"/>
                </a:lnTo>
                <a:lnTo>
                  <a:pt x="1683" y="47"/>
                </a:lnTo>
                <a:lnTo>
                  <a:pt x="1683" y="28"/>
                </a:lnTo>
                <a:lnTo>
                  <a:pt x="1724" y="28"/>
                </a:lnTo>
                <a:lnTo>
                  <a:pt x="1724" y="20"/>
                </a:lnTo>
                <a:lnTo>
                  <a:pt x="1673" y="20"/>
                </a:lnTo>
                <a:lnTo>
                  <a:pt x="1673" y="56"/>
                </a:lnTo>
                <a:lnTo>
                  <a:pt x="1741" y="56"/>
                </a:lnTo>
                <a:lnTo>
                  <a:pt x="1742" y="56"/>
                </a:lnTo>
                <a:lnTo>
                  <a:pt x="1818" y="56"/>
                </a:lnTo>
                <a:lnTo>
                  <a:pt x="1818" y="9"/>
                </a:lnTo>
                <a:lnTo>
                  <a:pt x="1891" y="9"/>
                </a:lnTo>
                <a:lnTo>
                  <a:pt x="1891" y="47"/>
                </a:lnTo>
                <a:lnTo>
                  <a:pt x="1841" y="47"/>
                </a:lnTo>
                <a:lnTo>
                  <a:pt x="1841" y="28"/>
                </a:lnTo>
                <a:lnTo>
                  <a:pt x="1882" y="28"/>
                </a:lnTo>
                <a:lnTo>
                  <a:pt x="1882" y="20"/>
                </a:lnTo>
                <a:lnTo>
                  <a:pt x="1831" y="20"/>
                </a:lnTo>
                <a:lnTo>
                  <a:pt x="1831" y="56"/>
                </a:lnTo>
                <a:lnTo>
                  <a:pt x="1899" y="56"/>
                </a:lnTo>
                <a:lnTo>
                  <a:pt x="1900" y="56"/>
                </a:lnTo>
                <a:lnTo>
                  <a:pt x="1976" y="56"/>
                </a:lnTo>
                <a:lnTo>
                  <a:pt x="1976" y="9"/>
                </a:lnTo>
                <a:lnTo>
                  <a:pt x="2049" y="9"/>
                </a:lnTo>
                <a:lnTo>
                  <a:pt x="2049" y="47"/>
                </a:lnTo>
                <a:lnTo>
                  <a:pt x="1999" y="47"/>
                </a:lnTo>
                <a:lnTo>
                  <a:pt x="1999" y="28"/>
                </a:lnTo>
                <a:lnTo>
                  <a:pt x="2040" y="28"/>
                </a:lnTo>
                <a:lnTo>
                  <a:pt x="2040" y="20"/>
                </a:lnTo>
                <a:lnTo>
                  <a:pt x="1990" y="20"/>
                </a:lnTo>
                <a:lnTo>
                  <a:pt x="1990" y="56"/>
                </a:lnTo>
                <a:lnTo>
                  <a:pt x="2057" y="56"/>
                </a:lnTo>
                <a:lnTo>
                  <a:pt x="2058" y="56"/>
                </a:lnTo>
                <a:lnTo>
                  <a:pt x="2134" y="56"/>
                </a:lnTo>
                <a:lnTo>
                  <a:pt x="2134" y="9"/>
                </a:lnTo>
                <a:lnTo>
                  <a:pt x="2207" y="9"/>
                </a:lnTo>
                <a:lnTo>
                  <a:pt x="2207" y="47"/>
                </a:lnTo>
                <a:lnTo>
                  <a:pt x="2157" y="47"/>
                </a:lnTo>
                <a:lnTo>
                  <a:pt x="2157" y="28"/>
                </a:lnTo>
                <a:lnTo>
                  <a:pt x="2198" y="28"/>
                </a:lnTo>
                <a:lnTo>
                  <a:pt x="2198" y="20"/>
                </a:lnTo>
                <a:lnTo>
                  <a:pt x="2148" y="20"/>
                </a:lnTo>
                <a:lnTo>
                  <a:pt x="2148" y="56"/>
                </a:lnTo>
                <a:lnTo>
                  <a:pt x="2211" y="56"/>
                </a:lnTo>
                <a:lnTo>
                  <a:pt x="2211" y="56"/>
                </a:lnTo>
                <a:lnTo>
                  <a:pt x="2217" y="56"/>
                </a:lnTo>
                <a:lnTo>
                  <a:pt x="2217" y="56"/>
                </a:lnTo>
                <a:lnTo>
                  <a:pt x="2292" y="56"/>
                </a:lnTo>
                <a:lnTo>
                  <a:pt x="2292" y="9"/>
                </a:lnTo>
                <a:lnTo>
                  <a:pt x="2365" y="9"/>
                </a:lnTo>
                <a:lnTo>
                  <a:pt x="2365" y="47"/>
                </a:lnTo>
                <a:lnTo>
                  <a:pt x="2316" y="47"/>
                </a:lnTo>
                <a:lnTo>
                  <a:pt x="2316" y="28"/>
                </a:lnTo>
                <a:lnTo>
                  <a:pt x="2356" y="28"/>
                </a:lnTo>
                <a:lnTo>
                  <a:pt x="2356" y="20"/>
                </a:lnTo>
                <a:lnTo>
                  <a:pt x="2306" y="20"/>
                </a:lnTo>
                <a:lnTo>
                  <a:pt x="2306" y="56"/>
                </a:lnTo>
                <a:lnTo>
                  <a:pt x="2375" y="56"/>
                </a:lnTo>
                <a:lnTo>
                  <a:pt x="2375" y="56"/>
                </a:lnTo>
                <a:lnTo>
                  <a:pt x="2450" y="56"/>
                </a:lnTo>
                <a:lnTo>
                  <a:pt x="2450" y="9"/>
                </a:lnTo>
                <a:lnTo>
                  <a:pt x="2523" y="9"/>
                </a:lnTo>
                <a:lnTo>
                  <a:pt x="2523" y="47"/>
                </a:lnTo>
                <a:lnTo>
                  <a:pt x="2474" y="47"/>
                </a:lnTo>
                <a:lnTo>
                  <a:pt x="2474" y="28"/>
                </a:lnTo>
                <a:lnTo>
                  <a:pt x="2515" y="28"/>
                </a:lnTo>
                <a:lnTo>
                  <a:pt x="2515" y="20"/>
                </a:lnTo>
                <a:lnTo>
                  <a:pt x="2465" y="20"/>
                </a:lnTo>
                <a:lnTo>
                  <a:pt x="2465" y="56"/>
                </a:lnTo>
                <a:lnTo>
                  <a:pt x="2533" y="56"/>
                </a:lnTo>
                <a:lnTo>
                  <a:pt x="2533" y="56"/>
                </a:lnTo>
                <a:lnTo>
                  <a:pt x="2609" y="56"/>
                </a:lnTo>
                <a:lnTo>
                  <a:pt x="2609" y="9"/>
                </a:lnTo>
                <a:lnTo>
                  <a:pt x="2682" y="9"/>
                </a:lnTo>
                <a:lnTo>
                  <a:pt x="2682" y="47"/>
                </a:lnTo>
                <a:lnTo>
                  <a:pt x="2633" y="47"/>
                </a:lnTo>
                <a:lnTo>
                  <a:pt x="2633" y="28"/>
                </a:lnTo>
                <a:lnTo>
                  <a:pt x="2673" y="28"/>
                </a:lnTo>
                <a:lnTo>
                  <a:pt x="2673" y="20"/>
                </a:lnTo>
                <a:lnTo>
                  <a:pt x="2623" y="20"/>
                </a:lnTo>
                <a:lnTo>
                  <a:pt x="2623" y="56"/>
                </a:lnTo>
                <a:lnTo>
                  <a:pt x="2691" y="56"/>
                </a:lnTo>
                <a:lnTo>
                  <a:pt x="2691" y="56"/>
                </a:lnTo>
                <a:lnTo>
                  <a:pt x="2767" y="56"/>
                </a:lnTo>
                <a:lnTo>
                  <a:pt x="2767" y="9"/>
                </a:lnTo>
                <a:lnTo>
                  <a:pt x="2841" y="9"/>
                </a:lnTo>
                <a:lnTo>
                  <a:pt x="2841" y="47"/>
                </a:lnTo>
                <a:lnTo>
                  <a:pt x="2791" y="47"/>
                </a:lnTo>
                <a:lnTo>
                  <a:pt x="2791" y="28"/>
                </a:lnTo>
                <a:lnTo>
                  <a:pt x="2831" y="28"/>
                </a:lnTo>
                <a:lnTo>
                  <a:pt x="2831" y="20"/>
                </a:lnTo>
                <a:lnTo>
                  <a:pt x="2782" y="20"/>
                </a:lnTo>
                <a:lnTo>
                  <a:pt x="2782" y="56"/>
                </a:lnTo>
                <a:lnTo>
                  <a:pt x="2849" y="56"/>
                </a:lnTo>
                <a:lnTo>
                  <a:pt x="2849" y="56"/>
                </a:lnTo>
                <a:lnTo>
                  <a:pt x="2926" y="56"/>
                </a:lnTo>
                <a:lnTo>
                  <a:pt x="2926" y="9"/>
                </a:lnTo>
                <a:lnTo>
                  <a:pt x="2999" y="9"/>
                </a:lnTo>
                <a:lnTo>
                  <a:pt x="2999" y="47"/>
                </a:lnTo>
                <a:lnTo>
                  <a:pt x="2949" y="47"/>
                </a:lnTo>
                <a:lnTo>
                  <a:pt x="2949" y="28"/>
                </a:lnTo>
                <a:lnTo>
                  <a:pt x="2989" y="28"/>
                </a:lnTo>
                <a:lnTo>
                  <a:pt x="2989" y="20"/>
                </a:lnTo>
                <a:lnTo>
                  <a:pt x="2940" y="20"/>
                </a:lnTo>
                <a:lnTo>
                  <a:pt x="2940" y="56"/>
                </a:lnTo>
                <a:lnTo>
                  <a:pt x="3008" y="56"/>
                </a:lnTo>
                <a:lnTo>
                  <a:pt x="3008" y="56"/>
                </a:lnTo>
                <a:lnTo>
                  <a:pt x="3084" y="56"/>
                </a:lnTo>
                <a:lnTo>
                  <a:pt x="3084" y="9"/>
                </a:lnTo>
                <a:lnTo>
                  <a:pt x="3157" y="9"/>
                </a:lnTo>
                <a:lnTo>
                  <a:pt x="3157" y="47"/>
                </a:lnTo>
                <a:lnTo>
                  <a:pt x="3107" y="47"/>
                </a:lnTo>
                <a:lnTo>
                  <a:pt x="3107" y="28"/>
                </a:lnTo>
                <a:lnTo>
                  <a:pt x="3147" y="28"/>
                </a:lnTo>
                <a:lnTo>
                  <a:pt x="3147" y="20"/>
                </a:lnTo>
                <a:lnTo>
                  <a:pt x="3098" y="20"/>
                </a:lnTo>
                <a:lnTo>
                  <a:pt x="3098" y="56"/>
                </a:lnTo>
                <a:lnTo>
                  <a:pt x="3166" y="56"/>
                </a:lnTo>
                <a:lnTo>
                  <a:pt x="3167" y="56"/>
                </a:lnTo>
                <a:lnTo>
                  <a:pt x="3242" y="56"/>
                </a:lnTo>
                <a:lnTo>
                  <a:pt x="3242" y="9"/>
                </a:lnTo>
                <a:lnTo>
                  <a:pt x="3315" y="9"/>
                </a:lnTo>
                <a:lnTo>
                  <a:pt x="3315" y="47"/>
                </a:lnTo>
                <a:lnTo>
                  <a:pt x="3266" y="47"/>
                </a:lnTo>
                <a:lnTo>
                  <a:pt x="3266" y="28"/>
                </a:lnTo>
                <a:lnTo>
                  <a:pt x="3307" y="28"/>
                </a:lnTo>
                <a:lnTo>
                  <a:pt x="3307" y="20"/>
                </a:lnTo>
                <a:lnTo>
                  <a:pt x="3256" y="20"/>
                </a:lnTo>
                <a:lnTo>
                  <a:pt x="3256" y="56"/>
                </a:lnTo>
                <a:lnTo>
                  <a:pt x="3324" y="56"/>
                </a:lnTo>
                <a:lnTo>
                  <a:pt x="3325" y="56"/>
                </a:lnTo>
                <a:lnTo>
                  <a:pt x="3331" y="56"/>
                </a:lnTo>
                <a:lnTo>
                  <a:pt x="3331" y="47"/>
                </a:ln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2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9E97-8BE3-4B4D-B52C-014C3F450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456B-9AAF-484A-874C-C1B48772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组合 217"/>
          <p:cNvGrpSpPr/>
          <p:nvPr/>
        </p:nvGrpSpPr>
        <p:grpSpPr>
          <a:xfrm>
            <a:off x="576476" y="1949450"/>
            <a:ext cx="4106998" cy="3257550"/>
            <a:chOff x="576476" y="1949450"/>
            <a:chExt cx="4106998" cy="3257550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471794" y="718575"/>
            <a:ext cx="2598080" cy="3076576"/>
            <a:chOff x="219762" y="701675"/>
            <a:chExt cx="3102144" cy="3673475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119587" y="704850"/>
              <a:ext cx="76439" cy="9239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6322132" y="1762125"/>
            <a:ext cx="4798131" cy="3311525"/>
            <a:chOff x="6322132" y="1762125"/>
            <a:chExt cx="4798131" cy="3311525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995825" y="1762125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7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4"/>
                    <a:pt x="37" y="43"/>
                  </a:cubicBezTo>
                  <a:cubicBezTo>
                    <a:pt x="48" y="37"/>
                    <a:pt x="4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463938" y="2505075"/>
              <a:ext cx="152878" cy="139700"/>
            </a:xfrm>
            <a:custGeom>
              <a:avLst/>
              <a:gdLst>
                <a:gd name="T0" fmla="*/ 0 w 48"/>
                <a:gd name="T1" fmla="*/ 0 h 44"/>
                <a:gd name="T2" fmla="*/ 38 w 48"/>
                <a:gd name="T3" fmla="*/ 44 h 44"/>
                <a:gd name="T4" fmla="*/ 0 w 48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0"/>
                  </a:moveTo>
                  <a:cubicBezTo>
                    <a:pt x="0" y="0"/>
                    <a:pt x="1" y="34"/>
                    <a:pt x="38" y="44"/>
                  </a:cubicBezTo>
                  <a:cubicBezTo>
                    <a:pt x="48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107223" y="3276600"/>
              <a:ext cx="85994" cy="76200"/>
            </a:xfrm>
            <a:custGeom>
              <a:avLst/>
              <a:gdLst>
                <a:gd name="T0" fmla="*/ 0 w 27"/>
                <a:gd name="T1" fmla="*/ 0 h 24"/>
                <a:gd name="T2" fmla="*/ 21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7" y="20"/>
                    <a:pt x="25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589818" y="3232150"/>
              <a:ext cx="175172" cy="177800"/>
            </a:xfrm>
            <a:custGeom>
              <a:avLst/>
              <a:gdLst>
                <a:gd name="T0" fmla="*/ 39 w 55"/>
                <a:gd name="T1" fmla="*/ 56 h 56"/>
                <a:gd name="T2" fmla="*/ 28 w 55"/>
                <a:gd name="T3" fmla="*/ 0 h 56"/>
                <a:gd name="T4" fmla="*/ 39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39" y="56"/>
                  </a:moveTo>
                  <a:cubicBezTo>
                    <a:pt x="39" y="56"/>
                    <a:pt x="55" y="26"/>
                    <a:pt x="28" y="0"/>
                  </a:cubicBezTo>
                  <a:cubicBezTo>
                    <a:pt x="15" y="1"/>
                    <a:pt x="0" y="33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8787285" y="4556125"/>
              <a:ext cx="105103" cy="85725"/>
            </a:xfrm>
            <a:custGeom>
              <a:avLst/>
              <a:gdLst>
                <a:gd name="T0" fmla="*/ 33 w 33"/>
                <a:gd name="T1" fmla="*/ 19 h 27"/>
                <a:gd name="T2" fmla="*/ 5 w 33"/>
                <a:gd name="T3" fmla="*/ 2 h 27"/>
                <a:gd name="T4" fmla="*/ 33 w 33"/>
                <a:gd name="T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33" y="19"/>
                  </a:moveTo>
                  <a:cubicBezTo>
                    <a:pt x="33" y="19"/>
                    <a:pt x="27" y="0"/>
                    <a:pt x="5" y="2"/>
                  </a:cubicBezTo>
                  <a:cubicBezTo>
                    <a:pt x="0" y="7"/>
                    <a:pt x="8" y="27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986270" y="4184650"/>
              <a:ext cx="101918" cy="117475"/>
            </a:xfrm>
            <a:custGeom>
              <a:avLst/>
              <a:gdLst>
                <a:gd name="T0" fmla="*/ 32 w 32"/>
                <a:gd name="T1" fmla="*/ 0 h 37"/>
                <a:gd name="T2" fmla="*/ 0 w 32"/>
                <a:gd name="T3" fmla="*/ 30 h 37"/>
                <a:gd name="T4" fmla="*/ 32 w 3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7"/>
                    <a:pt x="32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322132" y="472757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384314" y="495300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1015160" y="3857625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5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7" y="0"/>
                    <a:pt x="5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253957" y="449580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0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9255473" y="3997325"/>
              <a:ext cx="92364" cy="79375"/>
            </a:xfrm>
            <a:custGeom>
              <a:avLst/>
              <a:gdLst>
                <a:gd name="T0" fmla="*/ 29 w 29"/>
                <a:gd name="T1" fmla="*/ 23 h 25"/>
                <a:gd name="T2" fmla="*/ 5 w 29"/>
                <a:gd name="T3" fmla="*/ 0 h 25"/>
                <a:gd name="T4" fmla="*/ 29 w 29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5">
                  <a:moveTo>
                    <a:pt x="29" y="23"/>
                  </a:moveTo>
                  <a:cubicBezTo>
                    <a:pt x="29" y="23"/>
                    <a:pt x="27" y="4"/>
                    <a:pt x="5" y="0"/>
                  </a:cubicBezTo>
                  <a:cubicBezTo>
                    <a:pt x="0" y="4"/>
                    <a:pt x="3" y="25"/>
                    <a:pt x="29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>
              <a:off x="10652076" y="2225675"/>
              <a:ext cx="0" cy="0"/>
            </a:xfrm>
            <a:prstGeom prst="line">
              <a:avLst/>
            </a:prstGeom>
            <a:noFill/>
            <a:ln w="63500" cap="flat">
              <a:solidFill>
                <a:srgbClr val="61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9055064" y="685434"/>
            <a:ext cx="2563404" cy="3076576"/>
            <a:chOff x="8806395" y="641350"/>
            <a:chExt cx="3060741" cy="3673475"/>
          </a:xfrm>
        </p:grpSpPr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9516639" y="3629025"/>
              <a:ext cx="753242" cy="307975"/>
            </a:xfrm>
            <a:custGeom>
              <a:avLst/>
              <a:gdLst>
                <a:gd name="T0" fmla="*/ 237 w 237"/>
                <a:gd name="T1" fmla="*/ 0 h 97"/>
                <a:gd name="T2" fmla="*/ 0 w 237"/>
                <a:gd name="T3" fmla="*/ 0 h 97"/>
                <a:gd name="T4" fmla="*/ 237 w 237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97">
                  <a:moveTo>
                    <a:pt x="237" y="0"/>
                  </a:moveTo>
                  <a:cubicBezTo>
                    <a:pt x="237" y="0"/>
                    <a:pt x="128" y="97"/>
                    <a:pt x="0" y="0"/>
                  </a:cubicBezTo>
                  <a:cubicBezTo>
                    <a:pt x="49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8806395" y="641350"/>
              <a:ext cx="3060741" cy="3673475"/>
              <a:chOff x="8806395" y="641350"/>
              <a:chExt cx="3060741" cy="3673475"/>
            </a:xfrm>
          </p:grpSpPr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0973756" y="2101850"/>
                <a:ext cx="191097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9825580" y="1816100"/>
                <a:ext cx="189505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0145668" y="3105150"/>
                <a:ext cx="105103" cy="82550"/>
              </a:xfrm>
              <a:custGeom>
                <a:avLst/>
                <a:gdLst>
                  <a:gd name="T0" fmla="*/ 33 w 33"/>
                  <a:gd name="T1" fmla="*/ 19 h 26"/>
                  <a:gd name="T2" fmla="*/ 5 w 33"/>
                  <a:gd name="T3" fmla="*/ 1 h 26"/>
                  <a:gd name="T4" fmla="*/ 33 w 33"/>
                  <a:gd name="T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19"/>
                    </a:moveTo>
                    <a:cubicBezTo>
                      <a:pt x="33" y="19"/>
                      <a:pt x="27" y="0"/>
                      <a:pt x="5" y="1"/>
                    </a:cubicBezTo>
                    <a:cubicBezTo>
                      <a:pt x="0" y="7"/>
                      <a:pt x="8" y="26"/>
                      <a:pt x="33" y="19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9300063" y="3263900"/>
                <a:ext cx="79624" cy="88900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2 h 28"/>
                  <a:gd name="T4" fmla="*/ 25 w 2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25" y="0"/>
                      <a:pt x="5" y="1"/>
                      <a:pt x="0" y="22"/>
                    </a:cubicBezTo>
                    <a:cubicBezTo>
                      <a:pt x="3" y="28"/>
                      <a:pt x="24" y="26"/>
                      <a:pt x="25" y="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Rectangle 125"/>
              <p:cNvSpPr>
                <a:spLocks noChangeArrowheads="1"/>
              </p:cNvSpPr>
              <p:nvPr/>
            </p:nvSpPr>
            <p:spPr bwMode="auto">
              <a:xfrm>
                <a:off x="9628113" y="1768475"/>
                <a:ext cx="613104" cy="24447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Rectangle 126"/>
              <p:cNvSpPr>
                <a:spLocks noChangeArrowheads="1"/>
              </p:cNvSpPr>
              <p:nvPr/>
            </p:nvSpPr>
            <p:spPr bwMode="auto">
              <a:xfrm>
                <a:off x="9628113" y="1905000"/>
                <a:ext cx="613104" cy="1079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27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29"/>
              <p:cNvSpPr>
                <a:spLocks/>
              </p:cNvSpPr>
              <p:nvPr/>
            </p:nvSpPr>
            <p:spPr bwMode="auto">
              <a:xfrm>
                <a:off x="9198144" y="2422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0"/>
              <p:cNvSpPr>
                <a:spLocks/>
              </p:cNvSpPr>
              <p:nvPr/>
            </p:nvSpPr>
            <p:spPr bwMode="auto">
              <a:xfrm>
                <a:off x="9198144" y="2803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9198144" y="3194050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9207699" y="222567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6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6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9207699" y="260032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46 w 907"/>
                  <a:gd name="T5" fmla="*/ 122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46" y="122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9207699" y="3009900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4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6"/>
              <p:cNvSpPr>
                <a:spLocks/>
              </p:cNvSpPr>
              <p:nvPr/>
            </p:nvSpPr>
            <p:spPr bwMode="auto">
              <a:xfrm>
                <a:off x="9207699" y="3371850"/>
                <a:ext cx="1444377" cy="212725"/>
              </a:xfrm>
              <a:custGeom>
                <a:avLst/>
                <a:gdLst>
                  <a:gd name="T0" fmla="*/ 907 w 907"/>
                  <a:gd name="T1" fmla="*/ 0 h 134"/>
                  <a:gd name="T2" fmla="*/ 0 w 907"/>
                  <a:gd name="T3" fmla="*/ 0 h 134"/>
                  <a:gd name="T4" fmla="*/ 40 w 907"/>
                  <a:gd name="T5" fmla="*/ 134 h 134"/>
                  <a:gd name="T6" fmla="*/ 843 w 907"/>
                  <a:gd name="T7" fmla="*/ 128 h 134"/>
                  <a:gd name="T8" fmla="*/ 907 w 90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34">
                    <a:moveTo>
                      <a:pt x="907" y="0"/>
                    </a:moveTo>
                    <a:lnTo>
                      <a:pt x="0" y="0"/>
                    </a:lnTo>
                    <a:lnTo>
                      <a:pt x="40" y="13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7"/>
              <p:cNvSpPr>
                <a:spLocks noEditPoints="1"/>
              </p:cNvSpPr>
              <p:nvPr/>
            </p:nvSpPr>
            <p:spPr bwMode="auto">
              <a:xfrm>
                <a:off x="9150370" y="198755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38"/>
              <p:cNvSpPr>
                <a:spLocks noEditPoints="1"/>
              </p:cNvSpPr>
              <p:nvPr/>
            </p:nvSpPr>
            <p:spPr bwMode="auto">
              <a:xfrm>
                <a:off x="9150370" y="2384425"/>
                <a:ext cx="1546295" cy="482600"/>
              </a:xfrm>
              <a:custGeom>
                <a:avLst/>
                <a:gdLst>
                  <a:gd name="T0" fmla="*/ 0 w 486"/>
                  <a:gd name="T1" fmla="*/ 76 h 152"/>
                  <a:gd name="T2" fmla="*/ 76 w 486"/>
                  <a:gd name="T3" fmla="*/ 0 h 152"/>
                  <a:gd name="T4" fmla="*/ 411 w 486"/>
                  <a:gd name="T5" fmla="*/ 0 h 152"/>
                  <a:gd name="T6" fmla="*/ 486 w 486"/>
                  <a:gd name="T7" fmla="*/ 76 h 152"/>
                  <a:gd name="T8" fmla="*/ 411 w 486"/>
                  <a:gd name="T9" fmla="*/ 152 h 152"/>
                  <a:gd name="T10" fmla="*/ 76 w 486"/>
                  <a:gd name="T11" fmla="*/ 152 h 152"/>
                  <a:gd name="T12" fmla="*/ 0 w 486"/>
                  <a:gd name="T13" fmla="*/ 76 h 152"/>
                  <a:gd name="T14" fmla="*/ 76 w 486"/>
                  <a:gd name="T15" fmla="*/ 30 h 152"/>
                  <a:gd name="T16" fmla="*/ 29 w 486"/>
                  <a:gd name="T17" fmla="*/ 76 h 152"/>
                  <a:gd name="T18" fmla="*/ 76 w 486"/>
                  <a:gd name="T19" fmla="*/ 123 h 152"/>
                  <a:gd name="T20" fmla="*/ 411 w 486"/>
                  <a:gd name="T21" fmla="*/ 123 h 152"/>
                  <a:gd name="T22" fmla="*/ 457 w 486"/>
                  <a:gd name="T23" fmla="*/ 76 h 152"/>
                  <a:gd name="T24" fmla="*/ 411 w 486"/>
                  <a:gd name="T25" fmla="*/ 30 h 152"/>
                  <a:gd name="T26" fmla="*/ 76 w 486"/>
                  <a:gd name="T27" fmla="*/ 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2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8"/>
                      <a:pt x="452" y="152"/>
                      <a:pt x="411" y="152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34" y="152"/>
                      <a:pt x="0" y="118"/>
                      <a:pt x="0" y="76"/>
                    </a:cubicBezTo>
                    <a:close/>
                    <a:moveTo>
                      <a:pt x="76" y="30"/>
                    </a:moveTo>
                    <a:cubicBezTo>
                      <a:pt x="50" y="30"/>
                      <a:pt x="29" y="50"/>
                      <a:pt x="29" y="76"/>
                    </a:cubicBezTo>
                    <a:cubicBezTo>
                      <a:pt x="29" y="102"/>
                      <a:pt x="50" y="123"/>
                      <a:pt x="76" y="123"/>
                    </a:cubicBezTo>
                    <a:cubicBezTo>
                      <a:pt x="411" y="123"/>
                      <a:pt x="411" y="123"/>
                      <a:pt x="411" y="123"/>
                    </a:cubicBezTo>
                    <a:cubicBezTo>
                      <a:pt x="436" y="123"/>
                      <a:pt x="457" y="102"/>
                      <a:pt x="457" y="76"/>
                    </a:cubicBezTo>
                    <a:cubicBezTo>
                      <a:pt x="457" y="50"/>
                      <a:pt x="436" y="30"/>
                      <a:pt x="411" y="30"/>
                    </a:cubicBez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39"/>
              <p:cNvSpPr>
                <a:spLocks noEditPoints="1"/>
              </p:cNvSpPr>
              <p:nvPr/>
            </p:nvSpPr>
            <p:spPr bwMode="auto">
              <a:xfrm>
                <a:off x="9150370" y="276860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0"/>
              <p:cNvSpPr>
                <a:spLocks noEditPoints="1"/>
              </p:cNvSpPr>
              <p:nvPr/>
            </p:nvSpPr>
            <p:spPr bwMode="auto">
              <a:xfrm>
                <a:off x="9150370" y="3159125"/>
                <a:ext cx="1546295" cy="479425"/>
              </a:xfrm>
              <a:custGeom>
                <a:avLst/>
                <a:gdLst>
                  <a:gd name="T0" fmla="*/ 0 w 486"/>
                  <a:gd name="T1" fmla="*/ 76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6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6 h 151"/>
                  <a:gd name="T14" fmla="*/ 76 w 486"/>
                  <a:gd name="T15" fmla="*/ 29 h 151"/>
                  <a:gd name="T16" fmla="*/ 29 w 486"/>
                  <a:gd name="T17" fmla="*/ 76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6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6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6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6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1"/>
              <p:cNvSpPr>
                <a:spLocks noEditPoints="1"/>
              </p:cNvSpPr>
              <p:nvPr/>
            </p:nvSpPr>
            <p:spPr bwMode="auto">
              <a:xfrm>
                <a:off x="9567599" y="1739900"/>
                <a:ext cx="721392" cy="327025"/>
              </a:xfrm>
              <a:custGeom>
                <a:avLst/>
                <a:gdLst>
                  <a:gd name="T0" fmla="*/ 0 w 453"/>
                  <a:gd name="T1" fmla="*/ 0 h 206"/>
                  <a:gd name="T2" fmla="*/ 453 w 453"/>
                  <a:gd name="T3" fmla="*/ 0 h 206"/>
                  <a:gd name="T4" fmla="*/ 453 w 453"/>
                  <a:gd name="T5" fmla="*/ 206 h 206"/>
                  <a:gd name="T6" fmla="*/ 0 w 453"/>
                  <a:gd name="T7" fmla="*/ 206 h 206"/>
                  <a:gd name="T8" fmla="*/ 0 w 453"/>
                  <a:gd name="T9" fmla="*/ 0 h 206"/>
                  <a:gd name="T10" fmla="*/ 393 w 453"/>
                  <a:gd name="T11" fmla="*/ 58 h 206"/>
                  <a:gd name="T12" fmla="*/ 58 w 453"/>
                  <a:gd name="T13" fmla="*/ 58 h 206"/>
                  <a:gd name="T14" fmla="*/ 58 w 453"/>
                  <a:gd name="T15" fmla="*/ 148 h 206"/>
                  <a:gd name="T16" fmla="*/ 393 w 453"/>
                  <a:gd name="T17" fmla="*/ 148 h 206"/>
                  <a:gd name="T18" fmla="*/ 393 w 453"/>
                  <a:gd name="T19" fmla="*/ 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3" h="206">
                    <a:moveTo>
                      <a:pt x="0" y="0"/>
                    </a:moveTo>
                    <a:lnTo>
                      <a:pt x="453" y="0"/>
                    </a:lnTo>
                    <a:lnTo>
                      <a:pt x="453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393" y="58"/>
                    </a:moveTo>
                    <a:lnTo>
                      <a:pt x="58" y="58"/>
                    </a:lnTo>
                    <a:lnTo>
                      <a:pt x="58" y="148"/>
                    </a:lnTo>
                    <a:lnTo>
                      <a:pt x="393" y="148"/>
                    </a:lnTo>
                    <a:lnTo>
                      <a:pt x="393" y="5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9491160" y="3600450"/>
                <a:ext cx="820126" cy="203200"/>
              </a:xfrm>
              <a:custGeom>
                <a:avLst/>
                <a:gdLst>
                  <a:gd name="T0" fmla="*/ 109 w 258"/>
                  <a:gd name="T1" fmla="*/ 64 h 64"/>
                  <a:gd name="T2" fmla="*/ 150 w 258"/>
                  <a:gd name="T3" fmla="*/ 64 h 64"/>
                  <a:gd name="T4" fmla="*/ 258 w 258"/>
                  <a:gd name="T5" fmla="*/ 1 h 64"/>
                  <a:gd name="T6" fmla="*/ 229 w 258"/>
                  <a:gd name="T7" fmla="*/ 0 h 64"/>
                  <a:gd name="T8" fmla="*/ 150 w 258"/>
                  <a:gd name="T9" fmla="*/ 35 h 64"/>
                  <a:gd name="T10" fmla="*/ 109 w 258"/>
                  <a:gd name="T11" fmla="*/ 35 h 64"/>
                  <a:gd name="T12" fmla="*/ 30 w 258"/>
                  <a:gd name="T13" fmla="*/ 0 h 64"/>
                  <a:gd name="T14" fmla="*/ 0 w 258"/>
                  <a:gd name="T15" fmla="*/ 1 h 64"/>
                  <a:gd name="T16" fmla="*/ 109 w 25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64">
                    <a:moveTo>
                      <a:pt x="109" y="64"/>
                    </a:moveTo>
                    <a:cubicBezTo>
                      <a:pt x="150" y="64"/>
                      <a:pt x="150" y="64"/>
                      <a:pt x="150" y="64"/>
                    </a:cubicBezTo>
                    <a:cubicBezTo>
                      <a:pt x="255" y="64"/>
                      <a:pt x="258" y="4"/>
                      <a:pt x="258" y="1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"/>
                      <a:pt x="225" y="35"/>
                      <a:pt x="150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34" y="35"/>
                      <a:pt x="30" y="1"/>
                      <a:pt x="3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4" y="64"/>
                      <a:pt x="109" y="6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3"/>
              <p:cNvSpPr>
                <a:spLocks/>
              </p:cNvSpPr>
              <p:nvPr/>
            </p:nvSpPr>
            <p:spPr bwMode="auto">
              <a:xfrm>
                <a:off x="9449755" y="2079625"/>
                <a:ext cx="493668" cy="88900"/>
              </a:xfrm>
              <a:custGeom>
                <a:avLst/>
                <a:gdLst>
                  <a:gd name="T0" fmla="*/ 14 w 155"/>
                  <a:gd name="T1" fmla="*/ 28 h 28"/>
                  <a:gd name="T2" fmla="*/ 141 w 155"/>
                  <a:gd name="T3" fmla="*/ 28 h 28"/>
                  <a:gd name="T4" fmla="*/ 155 w 155"/>
                  <a:gd name="T5" fmla="*/ 14 h 28"/>
                  <a:gd name="T6" fmla="*/ 155 w 155"/>
                  <a:gd name="T7" fmla="*/ 14 h 28"/>
                  <a:gd name="T8" fmla="*/ 141 w 155"/>
                  <a:gd name="T9" fmla="*/ 0 h 28"/>
                  <a:gd name="T10" fmla="*/ 14 w 155"/>
                  <a:gd name="T11" fmla="*/ 0 h 28"/>
                  <a:gd name="T12" fmla="*/ 0 w 155"/>
                  <a:gd name="T13" fmla="*/ 14 h 28"/>
                  <a:gd name="T14" fmla="*/ 0 w 155"/>
                  <a:gd name="T15" fmla="*/ 14 h 28"/>
                  <a:gd name="T16" fmla="*/ 14 w 15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28">
                    <a:moveTo>
                      <a:pt x="14" y="28"/>
                    </a:moveTo>
                    <a:cubicBezTo>
                      <a:pt x="141" y="28"/>
                      <a:pt x="141" y="28"/>
                      <a:pt x="141" y="28"/>
                    </a:cubicBezTo>
                    <a:cubicBezTo>
                      <a:pt x="149" y="28"/>
                      <a:pt x="155" y="21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6"/>
                      <a:pt x="149" y="0"/>
                      <a:pt x="1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4"/>
              <p:cNvSpPr>
                <a:spLocks/>
              </p:cNvSpPr>
              <p:nvPr/>
            </p:nvSpPr>
            <p:spPr bwMode="auto">
              <a:xfrm>
                <a:off x="9669517" y="1495425"/>
                <a:ext cx="511185" cy="320675"/>
              </a:xfrm>
              <a:custGeom>
                <a:avLst/>
                <a:gdLst>
                  <a:gd name="T0" fmla="*/ 32 w 321"/>
                  <a:gd name="T1" fmla="*/ 202 h 202"/>
                  <a:gd name="T2" fmla="*/ 164 w 321"/>
                  <a:gd name="T3" fmla="*/ 68 h 202"/>
                  <a:gd name="T4" fmla="*/ 287 w 321"/>
                  <a:gd name="T5" fmla="*/ 202 h 202"/>
                  <a:gd name="T6" fmla="*/ 321 w 321"/>
                  <a:gd name="T7" fmla="*/ 170 h 202"/>
                  <a:gd name="T8" fmla="*/ 166 w 321"/>
                  <a:gd name="T9" fmla="*/ 0 h 202"/>
                  <a:gd name="T10" fmla="*/ 0 w 321"/>
                  <a:gd name="T11" fmla="*/ 170 h 202"/>
                  <a:gd name="T12" fmla="*/ 32 w 3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202">
                    <a:moveTo>
                      <a:pt x="32" y="202"/>
                    </a:moveTo>
                    <a:lnTo>
                      <a:pt x="164" y="68"/>
                    </a:lnTo>
                    <a:lnTo>
                      <a:pt x="287" y="202"/>
                    </a:lnTo>
                    <a:lnTo>
                      <a:pt x="321" y="170"/>
                    </a:lnTo>
                    <a:lnTo>
                      <a:pt x="166" y="0"/>
                    </a:lnTo>
                    <a:lnTo>
                      <a:pt x="0" y="170"/>
                    </a:lnTo>
                    <a:lnTo>
                      <a:pt x="32" y="202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145"/>
              <p:cNvSpPr>
                <a:spLocks noChangeArrowheads="1"/>
              </p:cNvSpPr>
              <p:nvPr/>
            </p:nvSpPr>
            <p:spPr bwMode="auto">
              <a:xfrm>
                <a:off x="9895649" y="644525"/>
                <a:ext cx="73254" cy="9239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11037455" y="2190750"/>
                <a:ext cx="391749" cy="158750"/>
              </a:xfrm>
              <a:custGeom>
                <a:avLst/>
                <a:gdLst>
                  <a:gd name="T0" fmla="*/ 123 w 123"/>
                  <a:gd name="T1" fmla="*/ 0 h 50"/>
                  <a:gd name="T2" fmla="*/ 0 w 123"/>
                  <a:gd name="T3" fmla="*/ 0 h 50"/>
                  <a:gd name="T4" fmla="*/ 123 w 123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50">
                    <a:moveTo>
                      <a:pt x="123" y="0"/>
                    </a:moveTo>
                    <a:cubicBezTo>
                      <a:pt x="123" y="0"/>
                      <a:pt x="66" y="50"/>
                      <a:pt x="0" y="0"/>
                    </a:cubicBezTo>
                    <a:cubicBezTo>
                      <a:pt x="25" y="0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Rectangle 147"/>
              <p:cNvSpPr>
                <a:spLocks noChangeArrowheads="1"/>
              </p:cNvSpPr>
              <p:nvPr/>
            </p:nvSpPr>
            <p:spPr bwMode="auto">
              <a:xfrm>
                <a:off x="11094784" y="1225550"/>
                <a:ext cx="318495" cy="127000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Rectangle 148"/>
              <p:cNvSpPr>
                <a:spLocks noChangeArrowheads="1"/>
              </p:cNvSpPr>
              <p:nvPr/>
            </p:nvSpPr>
            <p:spPr bwMode="auto">
              <a:xfrm>
                <a:off x="11094784" y="1295400"/>
                <a:ext cx="318495" cy="571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49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1"/>
              <p:cNvSpPr>
                <a:spLocks/>
              </p:cNvSpPr>
              <p:nvPr/>
            </p:nvSpPr>
            <p:spPr bwMode="auto">
              <a:xfrm>
                <a:off x="10871837" y="156210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2"/>
              <p:cNvSpPr>
                <a:spLocks/>
              </p:cNvSpPr>
              <p:nvPr/>
            </p:nvSpPr>
            <p:spPr bwMode="auto">
              <a:xfrm>
                <a:off x="10871837" y="176212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3"/>
              <p:cNvSpPr>
                <a:spLocks/>
              </p:cNvSpPr>
              <p:nvPr/>
            </p:nvSpPr>
            <p:spPr bwMode="auto">
              <a:xfrm>
                <a:off x="10871837" y="196215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Line 154"/>
              <p:cNvSpPr>
                <a:spLocks noChangeShapeType="1"/>
              </p:cNvSpPr>
              <p:nvPr/>
            </p:nvSpPr>
            <p:spPr bwMode="auto">
              <a:xfrm>
                <a:off x="11625078" y="146367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5"/>
              <p:cNvSpPr>
                <a:spLocks/>
              </p:cNvSpPr>
              <p:nvPr/>
            </p:nvSpPr>
            <p:spPr bwMode="auto">
              <a:xfrm>
                <a:off x="10875022" y="1463675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6"/>
              <p:cNvSpPr>
                <a:spLocks/>
              </p:cNvSpPr>
              <p:nvPr/>
            </p:nvSpPr>
            <p:spPr bwMode="auto">
              <a:xfrm>
                <a:off x="10875022" y="1654175"/>
                <a:ext cx="750057" cy="107950"/>
              </a:xfrm>
              <a:custGeom>
                <a:avLst/>
                <a:gdLst>
                  <a:gd name="T0" fmla="*/ 471 w 471"/>
                  <a:gd name="T1" fmla="*/ 0 h 68"/>
                  <a:gd name="T2" fmla="*/ 0 w 471"/>
                  <a:gd name="T3" fmla="*/ 0 h 68"/>
                  <a:gd name="T4" fmla="*/ 26 w 471"/>
                  <a:gd name="T5" fmla="*/ 64 h 68"/>
                  <a:gd name="T6" fmla="*/ 437 w 471"/>
                  <a:gd name="T7" fmla="*/ 68 h 68"/>
                  <a:gd name="T8" fmla="*/ 471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471" y="0"/>
                    </a:moveTo>
                    <a:lnTo>
                      <a:pt x="0" y="0"/>
                    </a:lnTo>
                    <a:lnTo>
                      <a:pt x="26" y="64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10875022" y="1866900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10875022" y="2054225"/>
                <a:ext cx="750057" cy="111125"/>
              </a:xfrm>
              <a:custGeom>
                <a:avLst/>
                <a:gdLst>
                  <a:gd name="T0" fmla="*/ 471 w 471"/>
                  <a:gd name="T1" fmla="*/ 0 h 70"/>
                  <a:gd name="T2" fmla="*/ 0 w 471"/>
                  <a:gd name="T3" fmla="*/ 0 h 70"/>
                  <a:gd name="T4" fmla="*/ 22 w 471"/>
                  <a:gd name="T5" fmla="*/ 70 h 70"/>
                  <a:gd name="T6" fmla="*/ 437 w 471"/>
                  <a:gd name="T7" fmla="*/ 68 h 70"/>
                  <a:gd name="T8" fmla="*/ 471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471" y="0"/>
                    </a:moveTo>
                    <a:lnTo>
                      <a:pt x="0" y="0"/>
                    </a:lnTo>
                    <a:lnTo>
                      <a:pt x="22" y="70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59"/>
              <p:cNvSpPr>
                <a:spLocks noEditPoints="1"/>
              </p:cNvSpPr>
              <p:nvPr/>
            </p:nvSpPr>
            <p:spPr bwMode="auto">
              <a:xfrm>
                <a:off x="10846358" y="1336675"/>
                <a:ext cx="801016" cy="250825"/>
              </a:xfrm>
              <a:custGeom>
                <a:avLst/>
                <a:gdLst>
                  <a:gd name="T0" fmla="*/ 0 w 252"/>
                  <a:gd name="T1" fmla="*/ 40 h 79"/>
                  <a:gd name="T2" fmla="*/ 40 w 252"/>
                  <a:gd name="T3" fmla="*/ 0 h 79"/>
                  <a:gd name="T4" fmla="*/ 213 w 252"/>
                  <a:gd name="T5" fmla="*/ 0 h 79"/>
                  <a:gd name="T6" fmla="*/ 252 w 252"/>
                  <a:gd name="T7" fmla="*/ 40 h 79"/>
                  <a:gd name="T8" fmla="*/ 213 w 252"/>
                  <a:gd name="T9" fmla="*/ 79 h 79"/>
                  <a:gd name="T10" fmla="*/ 40 w 252"/>
                  <a:gd name="T11" fmla="*/ 79 h 79"/>
                  <a:gd name="T12" fmla="*/ 0 w 252"/>
                  <a:gd name="T13" fmla="*/ 40 h 79"/>
                  <a:gd name="T14" fmla="*/ 40 w 252"/>
                  <a:gd name="T15" fmla="*/ 16 h 79"/>
                  <a:gd name="T16" fmla="*/ 15 w 252"/>
                  <a:gd name="T17" fmla="*/ 40 h 79"/>
                  <a:gd name="T18" fmla="*/ 40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40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40"/>
                    </a:cubicBezTo>
                    <a:cubicBezTo>
                      <a:pt x="252" y="61"/>
                      <a:pt x="235" y="79"/>
                      <a:pt x="213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18" y="79"/>
                      <a:pt x="0" y="61"/>
                      <a:pt x="0" y="40"/>
                    </a:cubicBezTo>
                    <a:close/>
                    <a:moveTo>
                      <a:pt x="40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40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0"/>
              <p:cNvSpPr>
                <a:spLocks noEditPoints="1"/>
              </p:cNvSpPr>
              <p:nvPr/>
            </p:nvSpPr>
            <p:spPr bwMode="auto">
              <a:xfrm>
                <a:off x="10846358" y="154622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0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0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1"/>
              <p:cNvSpPr>
                <a:spLocks noEditPoints="1"/>
              </p:cNvSpPr>
              <p:nvPr/>
            </p:nvSpPr>
            <p:spPr bwMode="auto">
              <a:xfrm>
                <a:off x="10846358" y="17430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2"/>
              <p:cNvSpPr>
                <a:spLocks noEditPoints="1"/>
              </p:cNvSpPr>
              <p:nvPr/>
            </p:nvSpPr>
            <p:spPr bwMode="auto">
              <a:xfrm>
                <a:off x="10846358" y="19462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3"/>
              <p:cNvSpPr>
                <a:spLocks noEditPoints="1"/>
              </p:cNvSpPr>
              <p:nvPr/>
            </p:nvSpPr>
            <p:spPr bwMode="auto">
              <a:xfrm>
                <a:off x="11062935" y="1209675"/>
                <a:ext cx="372639" cy="171450"/>
              </a:xfrm>
              <a:custGeom>
                <a:avLst/>
                <a:gdLst>
                  <a:gd name="T0" fmla="*/ 0 w 234"/>
                  <a:gd name="T1" fmla="*/ 0 h 108"/>
                  <a:gd name="T2" fmla="*/ 234 w 234"/>
                  <a:gd name="T3" fmla="*/ 0 h 108"/>
                  <a:gd name="T4" fmla="*/ 234 w 234"/>
                  <a:gd name="T5" fmla="*/ 108 h 108"/>
                  <a:gd name="T6" fmla="*/ 0 w 234"/>
                  <a:gd name="T7" fmla="*/ 108 h 108"/>
                  <a:gd name="T8" fmla="*/ 0 w 234"/>
                  <a:gd name="T9" fmla="*/ 0 h 108"/>
                  <a:gd name="T10" fmla="*/ 204 w 234"/>
                  <a:gd name="T11" fmla="*/ 30 h 108"/>
                  <a:gd name="T12" fmla="*/ 30 w 234"/>
                  <a:gd name="T13" fmla="*/ 30 h 108"/>
                  <a:gd name="T14" fmla="*/ 30 w 234"/>
                  <a:gd name="T15" fmla="*/ 76 h 108"/>
                  <a:gd name="T16" fmla="*/ 204 w 234"/>
                  <a:gd name="T17" fmla="*/ 76 h 108"/>
                  <a:gd name="T18" fmla="*/ 204 w 234"/>
                  <a:gd name="T19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108">
                    <a:moveTo>
                      <a:pt x="0" y="0"/>
                    </a:moveTo>
                    <a:lnTo>
                      <a:pt x="234" y="0"/>
                    </a:lnTo>
                    <a:lnTo>
                      <a:pt x="234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204" y="30"/>
                    </a:moveTo>
                    <a:lnTo>
                      <a:pt x="30" y="30"/>
                    </a:lnTo>
                    <a:lnTo>
                      <a:pt x="30" y="76"/>
                    </a:lnTo>
                    <a:lnTo>
                      <a:pt x="204" y="76"/>
                    </a:lnTo>
                    <a:lnTo>
                      <a:pt x="204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4"/>
              <p:cNvSpPr>
                <a:spLocks/>
              </p:cNvSpPr>
              <p:nvPr/>
            </p:nvSpPr>
            <p:spPr bwMode="auto">
              <a:xfrm>
                <a:off x="11024715" y="2174875"/>
                <a:ext cx="426784" cy="104775"/>
              </a:xfrm>
              <a:custGeom>
                <a:avLst/>
                <a:gdLst>
                  <a:gd name="T0" fmla="*/ 56 w 134"/>
                  <a:gd name="T1" fmla="*/ 33 h 33"/>
                  <a:gd name="T2" fmla="*/ 77 w 134"/>
                  <a:gd name="T3" fmla="*/ 33 h 33"/>
                  <a:gd name="T4" fmla="*/ 134 w 134"/>
                  <a:gd name="T5" fmla="*/ 0 h 33"/>
                  <a:gd name="T6" fmla="*/ 118 w 134"/>
                  <a:gd name="T7" fmla="*/ 0 h 33"/>
                  <a:gd name="T8" fmla="*/ 77 w 134"/>
                  <a:gd name="T9" fmla="*/ 18 h 33"/>
                  <a:gd name="T10" fmla="*/ 56 w 134"/>
                  <a:gd name="T11" fmla="*/ 18 h 33"/>
                  <a:gd name="T12" fmla="*/ 15 w 134"/>
                  <a:gd name="T13" fmla="*/ 0 h 33"/>
                  <a:gd name="T14" fmla="*/ 0 w 134"/>
                  <a:gd name="T15" fmla="*/ 0 h 33"/>
                  <a:gd name="T16" fmla="*/ 56 w 13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3">
                    <a:moveTo>
                      <a:pt x="56" y="33"/>
                    </a:moveTo>
                    <a:cubicBezTo>
                      <a:pt x="77" y="33"/>
                      <a:pt x="77" y="33"/>
                      <a:pt x="77" y="33"/>
                    </a:cubicBezTo>
                    <a:cubicBezTo>
                      <a:pt x="132" y="33"/>
                      <a:pt x="133" y="2"/>
                      <a:pt x="13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6" y="18"/>
                      <a:pt x="7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17" y="18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33"/>
                      <a:pt x="56" y="33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5"/>
              <p:cNvSpPr>
                <a:spLocks/>
              </p:cNvSpPr>
              <p:nvPr/>
            </p:nvSpPr>
            <p:spPr bwMode="auto">
              <a:xfrm>
                <a:off x="11002421" y="1387475"/>
                <a:ext cx="254796" cy="44450"/>
              </a:xfrm>
              <a:custGeom>
                <a:avLst/>
                <a:gdLst>
                  <a:gd name="T0" fmla="*/ 7 w 80"/>
                  <a:gd name="T1" fmla="*/ 14 h 14"/>
                  <a:gd name="T2" fmla="*/ 73 w 80"/>
                  <a:gd name="T3" fmla="*/ 14 h 14"/>
                  <a:gd name="T4" fmla="*/ 80 w 80"/>
                  <a:gd name="T5" fmla="*/ 7 h 14"/>
                  <a:gd name="T6" fmla="*/ 80 w 80"/>
                  <a:gd name="T7" fmla="*/ 7 h 14"/>
                  <a:gd name="T8" fmla="*/ 73 w 80"/>
                  <a:gd name="T9" fmla="*/ 0 h 14"/>
                  <a:gd name="T10" fmla="*/ 7 w 80"/>
                  <a:gd name="T11" fmla="*/ 0 h 14"/>
                  <a:gd name="T12" fmla="*/ 0 w 80"/>
                  <a:gd name="T13" fmla="*/ 7 h 14"/>
                  <a:gd name="T14" fmla="*/ 0 w 80"/>
                  <a:gd name="T15" fmla="*/ 7 h 14"/>
                  <a:gd name="T16" fmla="*/ 7 w 80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4">
                    <a:moveTo>
                      <a:pt x="7" y="14"/>
                    </a:moveTo>
                    <a:cubicBezTo>
                      <a:pt x="73" y="14"/>
                      <a:pt x="73" y="14"/>
                      <a:pt x="73" y="14"/>
                    </a:cubicBezTo>
                    <a:cubicBezTo>
                      <a:pt x="77" y="14"/>
                      <a:pt x="80" y="11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3"/>
                      <a:pt x="77" y="0"/>
                      <a:pt x="7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66"/>
              <p:cNvSpPr>
                <a:spLocks/>
              </p:cNvSpPr>
              <p:nvPr/>
            </p:nvSpPr>
            <p:spPr bwMode="auto">
              <a:xfrm>
                <a:off x="11117079" y="1082675"/>
                <a:ext cx="264351" cy="168275"/>
              </a:xfrm>
              <a:custGeom>
                <a:avLst/>
                <a:gdLst>
                  <a:gd name="T0" fmla="*/ 16 w 166"/>
                  <a:gd name="T1" fmla="*/ 106 h 106"/>
                  <a:gd name="T2" fmla="*/ 84 w 166"/>
                  <a:gd name="T3" fmla="*/ 36 h 106"/>
                  <a:gd name="T4" fmla="*/ 148 w 166"/>
                  <a:gd name="T5" fmla="*/ 106 h 106"/>
                  <a:gd name="T6" fmla="*/ 166 w 166"/>
                  <a:gd name="T7" fmla="*/ 88 h 106"/>
                  <a:gd name="T8" fmla="*/ 84 w 166"/>
                  <a:gd name="T9" fmla="*/ 0 h 106"/>
                  <a:gd name="T10" fmla="*/ 0 w 166"/>
                  <a:gd name="T11" fmla="*/ 88 h 106"/>
                  <a:gd name="T12" fmla="*/ 16 w 166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06">
                    <a:moveTo>
                      <a:pt x="16" y="106"/>
                    </a:moveTo>
                    <a:lnTo>
                      <a:pt x="84" y="36"/>
                    </a:lnTo>
                    <a:lnTo>
                      <a:pt x="148" y="106"/>
                    </a:lnTo>
                    <a:lnTo>
                      <a:pt x="166" y="88"/>
                    </a:lnTo>
                    <a:lnTo>
                      <a:pt x="84" y="0"/>
                    </a:lnTo>
                    <a:lnTo>
                      <a:pt x="0" y="88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Rectangle 167"/>
              <p:cNvSpPr>
                <a:spLocks noChangeArrowheads="1"/>
              </p:cNvSpPr>
              <p:nvPr/>
            </p:nvSpPr>
            <p:spPr bwMode="auto">
              <a:xfrm>
                <a:off x="11231737" y="641350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68"/>
              <p:cNvSpPr>
                <a:spLocks noEditPoints="1"/>
              </p:cNvSpPr>
              <p:nvPr/>
            </p:nvSpPr>
            <p:spPr bwMode="auto">
              <a:xfrm>
                <a:off x="11015160" y="2555875"/>
                <a:ext cx="130583" cy="133350"/>
              </a:xfrm>
              <a:custGeom>
                <a:avLst/>
                <a:gdLst>
                  <a:gd name="T0" fmla="*/ 21 w 41"/>
                  <a:gd name="T1" fmla="*/ 42 h 42"/>
                  <a:gd name="T2" fmla="*/ 0 w 41"/>
                  <a:gd name="T3" fmla="*/ 21 h 42"/>
                  <a:gd name="T4" fmla="*/ 21 w 41"/>
                  <a:gd name="T5" fmla="*/ 0 h 42"/>
                  <a:gd name="T6" fmla="*/ 41 w 41"/>
                  <a:gd name="T7" fmla="*/ 21 h 42"/>
                  <a:gd name="T8" fmla="*/ 21 w 41"/>
                  <a:gd name="T9" fmla="*/ 42 h 42"/>
                  <a:gd name="T10" fmla="*/ 21 w 41"/>
                  <a:gd name="T11" fmla="*/ 12 h 42"/>
                  <a:gd name="T12" fmla="*/ 12 w 41"/>
                  <a:gd name="T13" fmla="*/ 21 h 42"/>
                  <a:gd name="T14" fmla="*/ 21 w 41"/>
                  <a:gd name="T15" fmla="*/ 30 h 42"/>
                  <a:gd name="T16" fmla="*/ 29 w 41"/>
                  <a:gd name="T17" fmla="*/ 21 h 42"/>
                  <a:gd name="T18" fmla="*/ 21 w 41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cubicBezTo>
                      <a:pt x="9" y="42"/>
                      <a:pt x="0" y="32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2" y="0"/>
                      <a:pt x="41" y="10"/>
                      <a:pt x="41" y="21"/>
                    </a:cubicBezTo>
                    <a:cubicBezTo>
                      <a:pt x="41" y="32"/>
                      <a:pt x="32" y="42"/>
                      <a:pt x="21" y="42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1" y="30"/>
                    </a:cubicBezTo>
                    <a:cubicBezTo>
                      <a:pt x="26" y="30"/>
                      <a:pt x="29" y="26"/>
                      <a:pt x="29" y="21"/>
                    </a:cubicBezTo>
                    <a:cubicBezTo>
                      <a:pt x="29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69"/>
              <p:cNvSpPr>
                <a:spLocks noEditPoints="1"/>
              </p:cNvSpPr>
              <p:nvPr/>
            </p:nvSpPr>
            <p:spPr bwMode="auto">
              <a:xfrm>
                <a:off x="10476903" y="1552575"/>
                <a:ext cx="130583" cy="130175"/>
              </a:xfrm>
              <a:custGeom>
                <a:avLst/>
                <a:gdLst>
                  <a:gd name="T0" fmla="*/ 21 w 41"/>
                  <a:gd name="T1" fmla="*/ 41 h 41"/>
                  <a:gd name="T2" fmla="*/ 0 w 41"/>
                  <a:gd name="T3" fmla="*/ 21 h 41"/>
                  <a:gd name="T4" fmla="*/ 21 w 41"/>
                  <a:gd name="T5" fmla="*/ 0 h 41"/>
                  <a:gd name="T6" fmla="*/ 41 w 41"/>
                  <a:gd name="T7" fmla="*/ 21 h 41"/>
                  <a:gd name="T8" fmla="*/ 21 w 41"/>
                  <a:gd name="T9" fmla="*/ 41 h 41"/>
                  <a:gd name="T10" fmla="*/ 21 w 41"/>
                  <a:gd name="T11" fmla="*/ 12 h 41"/>
                  <a:gd name="T12" fmla="*/ 12 w 41"/>
                  <a:gd name="T13" fmla="*/ 21 h 41"/>
                  <a:gd name="T14" fmla="*/ 21 w 41"/>
                  <a:gd name="T15" fmla="*/ 29 h 41"/>
                  <a:gd name="T16" fmla="*/ 30 w 41"/>
                  <a:gd name="T17" fmla="*/ 21 h 41"/>
                  <a:gd name="T18" fmla="*/ 21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1" y="41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5"/>
                      <a:pt x="16" y="29"/>
                      <a:pt x="21" y="29"/>
                    </a:cubicBezTo>
                    <a:cubicBezTo>
                      <a:pt x="26" y="29"/>
                      <a:pt x="30" y="25"/>
                      <a:pt x="30" y="21"/>
                    </a:cubicBezTo>
                    <a:cubicBezTo>
                      <a:pt x="30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0"/>
              <p:cNvSpPr>
                <a:spLocks/>
              </p:cNvSpPr>
              <p:nvPr/>
            </p:nvSpPr>
            <p:spPr bwMode="auto">
              <a:xfrm>
                <a:off x="10460979" y="8858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1"/>
              <p:cNvSpPr>
                <a:spLocks/>
              </p:cNvSpPr>
              <p:nvPr/>
            </p:nvSpPr>
            <p:spPr bwMode="auto">
              <a:xfrm>
                <a:off x="10460979" y="11144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4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4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2"/>
              <p:cNvSpPr>
                <a:spLocks/>
              </p:cNvSpPr>
              <p:nvPr/>
            </p:nvSpPr>
            <p:spPr bwMode="auto">
              <a:xfrm>
                <a:off x="10534232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3"/>
              <p:cNvSpPr>
                <a:spLocks/>
              </p:cNvSpPr>
              <p:nvPr/>
            </p:nvSpPr>
            <p:spPr bwMode="auto">
              <a:xfrm>
                <a:off x="10304916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5 w 39"/>
                  <a:gd name="T3" fmla="*/ 12 h 12"/>
                  <a:gd name="T4" fmla="*/ 0 w 39"/>
                  <a:gd name="T5" fmla="*/ 6 h 12"/>
                  <a:gd name="T6" fmla="*/ 5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4"/>
              <p:cNvSpPr>
                <a:spLocks/>
              </p:cNvSpPr>
              <p:nvPr/>
            </p:nvSpPr>
            <p:spPr bwMode="auto">
              <a:xfrm>
                <a:off x="10511938" y="1092200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5"/>
              <p:cNvSpPr>
                <a:spLocks/>
              </p:cNvSpPr>
              <p:nvPr/>
            </p:nvSpPr>
            <p:spPr bwMode="auto">
              <a:xfrm>
                <a:off x="10349505" y="930275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29 w 32"/>
                  <a:gd name="T11" fmla="*/ 22 h 32"/>
                  <a:gd name="T12" fmla="*/ 29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4"/>
                      <a:pt x="32" y="28"/>
                      <a:pt x="29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76"/>
              <p:cNvSpPr>
                <a:spLocks/>
              </p:cNvSpPr>
              <p:nvPr/>
            </p:nvSpPr>
            <p:spPr bwMode="auto">
              <a:xfrm>
                <a:off x="10349505" y="10922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29 w 32"/>
                  <a:gd name="T9" fmla="*/ 2 h 32"/>
                  <a:gd name="T10" fmla="*/ 29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4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7" y="0"/>
                      <a:pt x="29" y="2"/>
                    </a:cubicBezTo>
                    <a:cubicBezTo>
                      <a:pt x="32" y="5"/>
                      <a:pt x="32" y="8"/>
                      <a:pt x="29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7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77"/>
              <p:cNvSpPr>
                <a:spLocks/>
              </p:cNvSpPr>
              <p:nvPr/>
            </p:nvSpPr>
            <p:spPr bwMode="auto">
              <a:xfrm>
                <a:off x="10511938" y="93027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7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78"/>
              <p:cNvSpPr>
                <a:spLocks/>
              </p:cNvSpPr>
              <p:nvPr/>
            </p:nvSpPr>
            <p:spPr bwMode="auto">
              <a:xfrm>
                <a:off x="11609154" y="24225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79"/>
              <p:cNvSpPr>
                <a:spLocks/>
              </p:cNvSpPr>
              <p:nvPr/>
            </p:nvSpPr>
            <p:spPr bwMode="auto">
              <a:xfrm>
                <a:off x="11609154" y="2651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80"/>
              <p:cNvSpPr>
                <a:spLocks/>
              </p:cNvSpPr>
              <p:nvPr/>
            </p:nvSpPr>
            <p:spPr bwMode="auto">
              <a:xfrm>
                <a:off x="11679223" y="2578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1"/>
              <p:cNvSpPr>
                <a:spLocks/>
              </p:cNvSpPr>
              <p:nvPr/>
            </p:nvSpPr>
            <p:spPr bwMode="auto">
              <a:xfrm>
                <a:off x="11451499" y="2578100"/>
                <a:ext cx="122621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2"/>
              <p:cNvSpPr>
                <a:spLocks/>
              </p:cNvSpPr>
              <p:nvPr/>
            </p:nvSpPr>
            <p:spPr bwMode="auto">
              <a:xfrm>
                <a:off x="11656928" y="262890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3"/>
              <p:cNvSpPr>
                <a:spLocks/>
              </p:cNvSpPr>
              <p:nvPr/>
            </p:nvSpPr>
            <p:spPr bwMode="auto">
              <a:xfrm>
                <a:off x="11496088" y="2466975"/>
                <a:ext cx="100327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4"/>
              <p:cNvSpPr>
                <a:spLocks/>
              </p:cNvSpPr>
              <p:nvPr/>
            </p:nvSpPr>
            <p:spPr bwMode="auto">
              <a:xfrm>
                <a:off x="11496088" y="2628900"/>
                <a:ext cx="100327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5"/>
              <p:cNvSpPr>
                <a:spLocks/>
              </p:cNvSpPr>
              <p:nvPr/>
            </p:nvSpPr>
            <p:spPr bwMode="auto">
              <a:xfrm>
                <a:off x="11656928" y="24669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86"/>
              <p:cNvSpPr>
                <a:spLocks/>
              </p:cNvSpPr>
              <p:nvPr/>
            </p:nvSpPr>
            <p:spPr bwMode="auto">
              <a:xfrm>
                <a:off x="10983311" y="3121025"/>
                <a:ext cx="35034" cy="127000"/>
              </a:xfrm>
              <a:custGeom>
                <a:avLst/>
                <a:gdLst>
                  <a:gd name="T0" fmla="*/ 6 w 11"/>
                  <a:gd name="T1" fmla="*/ 40 h 40"/>
                  <a:gd name="T2" fmla="*/ 0 w 11"/>
                  <a:gd name="T3" fmla="*/ 34 h 40"/>
                  <a:gd name="T4" fmla="*/ 0 w 11"/>
                  <a:gd name="T5" fmla="*/ 6 h 40"/>
                  <a:gd name="T6" fmla="*/ 6 w 11"/>
                  <a:gd name="T7" fmla="*/ 0 h 40"/>
                  <a:gd name="T8" fmla="*/ 11 w 11"/>
                  <a:gd name="T9" fmla="*/ 6 h 40"/>
                  <a:gd name="T10" fmla="*/ 11 w 11"/>
                  <a:gd name="T11" fmla="*/ 34 h 40"/>
                  <a:gd name="T12" fmla="*/ 6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40"/>
                    </a:moveTo>
                    <a:cubicBezTo>
                      <a:pt x="2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40"/>
                      <a:pt x="6" y="40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87"/>
              <p:cNvSpPr>
                <a:spLocks/>
              </p:cNvSpPr>
              <p:nvPr/>
            </p:nvSpPr>
            <p:spPr bwMode="auto">
              <a:xfrm>
                <a:off x="10983311" y="335280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8"/>
              <p:cNvSpPr>
                <a:spLocks/>
              </p:cNvSpPr>
              <p:nvPr/>
            </p:nvSpPr>
            <p:spPr bwMode="auto">
              <a:xfrm>
                <a:off x="11053380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89"/>
              <p:cNvSpPr>
                <a:spLocks/>
              </p:cNvSpPr>
              <p:nvPr/>
            </p:nvSpPr>
            <p:spPr bwMode="auto">
              <a:xfrm>
                <a:off x="10824063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0"/>
              <p:cNvSpPr>
                <a:spLocks/>
              </p:cNvSpPr>
              <p:nvPr/>
            </p:nvSpPr>
            <p:spPr bwMode="auto">
              <a:xfrm>
                <a:off x="11031085" y="3330575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1"/>
              <p:cNvSpPr>
                <a:spLocks/>
              </p:cNvSpPr>
              <p:nvPr/>
            </p:nvSpPr>
            <p:spPr bwMode="auto">
              <a:xfrm>
                <a:off x="10868653" y="316865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92"/>
              <p:cNvSpPr>
                <a:spLocks/>
              </p:cNvSpPr>
              <p:nvPr/>
            </p:nvSpPr>
            <p:spPr bwMode="auto">
              <a:xfrm>
                <a:off x="10868653" y="33305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3"/>
              <p:cNvSpPr>
                <a:spLocks/>
              </p:cNvSpPr>
              <p:nvPr/>
            </p:nvSpPr>
            <p:spPr bwMode="auto">
              <a:xfrm>
                <a:off x="11031085" y="3168650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94"/>
              <p:cNvSpPr>
                <a:spLocks noEditPoints="1"/>
              </p:cNvSpPr>
              <p:nvPr/>
            </p:nvSpPr>
            <p:spPr bwMode="auto">
              <a:xfrm>
                <a:off x="10706220" y="418465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6"/>
                      <a:pt x="15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95"/>
              <p:cNvSpPr>
                <a:spLocks/>
              </p:cNvSpPr>
              <p:nvPr/>
            </p:nvSpPr>
            <p:spPr bwMode="auto">
              <a:xfrm>
                <a:off x="8841429" y="2463800"/>
                <a:ext cx="668840" cy="666750"/>
              </a:xfrm>
              <a:custGeom>
                <a:avLst/>
                <a:gdLst>
                  <a:gd name="T0" fmla="*/ 1 w 210"/>
                  <a:gd name="T1" fmla="*/ 99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6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4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5 h 210"/>
                  <a:gd name="T20" fmla="*/ 175 w 210"/>
                  <a:gd name="T21" fmla="*/ 182 h 210"/>
                  <a:gd name="T22" fmla="*/ 130 w 210"/>
                  <a:gd name="T23" fmla="*/ 173 h 210"/>
                  <a:gd name="T24" fmla="*/ 100 w 210"/>
                  <a:gd name="T25" fmla="*/ 209 h 210"/>
                  <a:gd name="T26" fmla="*/ 74 w 210"/>
                  <a:gd name="T27" fmla="*/ 171 h 210"/>
                  <a:gd name="T28" fmla="*/ 27 w 210"/>
                  <a:gd name="T29" fmla="*/ 175 h 210"/>
                  <a:gd name="T30" fmla="*/ 37 w 210"/>
                  <a:gd name="T31" fmla="*/ 130 h 210"/>
                  <a:gd name="T32" fmla="*/ 1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99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2"/>
                      <a:pt x="35" y="27"/>
                    </a:cubicBezTo>
                    <a:cubicBezTo>
                      <a:pt x="51" y="12"/>
                      <a:pt x="67" y="20"/>
                      <a:pt x="80" y="36"/>
                    </a:cubicBezTo>
                    <a:cubicBezTo>
                      <a:pt x="81" y="15"/>
                      <a:pt x="88" y="0"/>
                      <a:pt x="111" y="0"/>
                    </a:cubicBezTo>
                    <a:cubicBezTo>
                      <a:pt x="133" y="0"/>
                      <a:pt x="138" y="17"/>
                      <a:pt x="136" y="39"/>
                    </a:cubicBezTo>
                    <a:cubicBezTo>
                      <a:pt x="151" y="24"/>
                      <a:pt x="168" y="18"/>
                      <a:pt x="183" y="34"/>
                    </a:cubicBezTo>
                    <a:cubicBezTo>
                      <a:pt x="198" y="51"/>
                      <a:pt x="190" y="66"/>
                      <a:pt x="174" y="80"/>
                    </a:cubicBezTo>
                    <a:cubicBezTo>
                      <a:pt x="194" y="80"/>
                      <a:pt x="210" y="88"/>
                      <a:pt x="210" y="110"/>
                    </a:cubicBezTo>
                    <a:cubicBezTo>
                      <a:pt x="209" y="132"/>
                      <a:pt x="193" y="138"/>
                      <a:pt x="171" y="135"/>
                    </a:cubicBezTo>
                    <a:cubicBezTo>
                      <a:pt x="186" y="150"/>
                      <a:pt x="191" y="167"/>
                      <a:pt x="175" y="182"/>
                    </a:cubicBezTo>
                    <a:cubicBezTo>
                      <a:pt x="159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09"/>
                    </a:cubicBezTo>
                    <a:cubicBezTo>
                      <a:pt x="78" y="209"/>
                      <a:pt x="72" y="192"/>
                      <a:pt x="74" y="171"/>
                    </a:cubicBezTo>
                    <a:cubicBezTo>
                      <a:pt x="59" y="185"/>
                      <a:pt x="43" y="191"/>
                      <a:pt x="27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96"/>
              <p:cNvSpPr>
                <a:spLocks noEditPoints="1"/>
              </p:cNvSpPr>
              <p:nvPr/>
            </p:nvSpPr>
            <p:spPr bwMode="auto">
              <a:xfrm>
                <a:off x="8806395" y="2425700"/>
                <a:ext cx="742094" cy="739775"/>
              </a:xfrm>
              <a:custGeom>
                <a:avLst/>
                <a:gdLst>
                  <a:gd name="T0" fmla="*/ 83 w 233"/>
                  <a:gd name="T1" fmla="*/ 222 h 233"/>
                  <a:gd name="T2" fmla="*/ 58 w 233"/>
                  <a:gd name="T3" fmla="*/ 208 h 233"/>
                  <a:gd name="T4" fmla="*/ 30 w 233"/>
                  <a:gd name="T5" fmla="*/ 195 h 233"/>
                  <a:gd name="T6" fmla="*/ 25 w 233"/>
                  <a:gd name="T7" fmla="*/ 149 h 233"/>
                  <a:gd name="T8" fmla="*/ 28 w 233"/>
                  <a:gd name="T9" fmla="*/ 75 h 233"/>
                  <a:gd name="T10" fmla="*/ 83 w 233"/>
                  <a:gd name="T11" fmla="*/ 25 h 233"/>
                  <a:gd name="T12" fmla="*/ 122 w 233"/>
                  <a:gd name="T13" fmla="*/ 0 h 233"/>
                  <a:gd name="T14" fmla="*/ 158 w 233"/>
                  <a:gd name="T15" fmla="*/ 29 h 233"/>
                  <a:gd name="T16" fmla="*/ 214 w 233"/>
                  <a:gd name="T17" fmla="*/ 66 h 233"/>
                  <a:gd name="T18" fmla="*/ 233 w 233"/>
                  <a:gd name="T19" fmla="*/ 122 h 233"/>
                  <a:gd name="T20" fmla="*/ 194 w 233"/>
                  <a:gd name="T21" fmla="*/ 203 h 233"/>
                  <a:gd name="T22" fmla="*/ 112 w 233"/>
                  <a:gd name="T23" fmla="*/ 233 h 233"/>
                  <a:gd name="T24" fmla="*/ 150 w 233"/>
                  <a:gd name="T25" fmla="*/ 178 h 233"/>
                  <a:gd name="T26" fmla="*/ 178 w 233"/>
                  <a:gd name="T27" fmla="*/ 186 h 233"/>
                  <a:gd name="T28" fmla="*/ 152 w 233"/>
                  <a:gd name="T29" fmla="*/ 132 h 233"/>
                  <a:gd name="T30" fmla="*/ 191 w 233"/>
                  <a:gd name="T31" fmla="*/ 136 h 233"/>
                  <a:gd name="T32" fmla="*/ 184 w 233"/>
                  <a:gd name="T33" fmla="*/ 103 h 233"/>
                  <a:gd name="T34" fmla="*/ 177 w 233"/>
                  <a:gd name="T35" fmla="*/ 83 h 233"/>
                  <a:gd name="T36" fmla="*/ 185 w 233"/>
                  <a:gd name="T37" fmla="*/ 55 h 233"/>
                  <a:gd name="T38" fmla="*/ 155 w 233"/>
                  <a:gd name="T39" fmla="*/ 59 h 233"/>
                  <a:gd name="T40" fmla="*/ 135 w 233"/>
                  <a:gd name="T41" fmla="*/ 49 h 233"/>
                  <a:gd name="T42" fmla="*/ 121 w 233"/>
                  <a:gd name="T43" fmla="*/ 24 h 233"/>
                  <a:gd name="T44" fmla="*/ 103 w 233"/>
                  <a:gd name="T45" fmla="*/ 49 h 233"/>
                  <a:gd name="T46" fmla="*/ 82 w 233"/>
                  <a:gd name="T47" fmla="*/ 56 h 233"/>
                  <a:gd name="T48" fmla="*/ 54 w 233"/>
                  <a:gd name="T49" fmla="*/ 47 h 233"/>
                  <a:gd name="T50" fmla="*/ 81 w 233"/>
                  <a:gd name="T51" fmla="*/ 101 h 233"/>
                  <a:gd name="T52" fmla="*/ 42 w 233"/>
                  <a:gd name="T53" fmla="*/ 97 h 233"/>
                  <a:gd name="T54" fmla="*/ 48 w 233"/>
                  <a:gd name="T55" fmla="*/ 130 h 233"/>
                  <a:gd name="T56" fmla="*/ 55 w 233"/>
                  <a:gd name="T57" fmla="*/ 151 h 233"/>
                  <a:gd name="T58" fmla="*/ 47 w 233"/>
                  <a:gd name="T59" fmla="*/ 179 h 233"/>
                  <a:gd name="T60" fmla="*/ 58 w 233"/>
                  <a:gd name="T61" fmla="*/ 185 h 233"/>
                  <a:gd name="T62" fmla="*/ 100 w 233"/>
                  <a:gd name="T63" fmla="*/ 152 h 233"/>
                  <a:gd name="T64" fmla="*/ 100 w 233"/>
                  <a:gd name="T65" fmla="*/ 206 h 233"/>
                  <a:gd name="T66" fmla="*/ 112 w 233"/>
                  <a:gd name="T67" fmla="*/ 210 h 233"/>
                  <a:gd name="T68" fmla="*/ 130 w 233"/>
                  <a:gd name="T69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11" y="233"/>
                    </a:moveTo>
                    <a:cubicBezTo>
                      <a:pt x="99" y="233"/>
                      <a:pt x="89" y="229"/>
                      <a:pt x="83" y="222"/>
                    </a:cubicBezTo>
                    <a:cubicBezTo>
                      <a:pt x="79" y="217"/>
                      <a:pt x="76" y="211"/>
                      <a:pt x="75" y="204"/>
                    </a:cubicBezTo>
                    <a:cubicBezTo>
                      <a:pt x="69" y="207"/>
                      <a:pt x="64" y="208"/>
                      <a:pt x="58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48" y="208"/>
                      <a:pt x="38" y="204"/>
                      <a:pt x="30" y="195"/>
                    </a:cubicBezTo>
                    <a:cubicBezTo>
                      <a:pt x="22" y="187"/>
                      <a:pt x="18" y="177"/>
                      <a:pt x="19" y="167"/>
                    </a:cubicBezTo>
                    <a:cubicBezTo>
                      <a:pt x="19" y="161"/>
                      <a:pt x="21" y="155"/>
                      <a:pt x="25" y="149"/>
                    </a:cubicBezTo>
                    <a:cubicBezTo>
                      <a:pt x="2" y="141"/>
                      <a:pt x="0" y="121"/>
                      <a:pt x="0" y="111"/>
                    </a:cubicBezTo>
                    <a:cubicBezTo>
                      <a:pt x="0" y="92"/>
                      <a:pt x="10" y="79"/>
                      <a:pt x="28" y="75"/>
                    </a:cubicBezTo>
                    <a:cubicBezTo>
                      <a:pt x="18" y="53"/>
                      <a:pt x="31" y="37"/>
                      <a:pt x="38" y="30"/>
                    </a:cubicBezTo>
                    <a:cubicBezTo>
                      <a:pt x="52" y="17"/>
                      <a:pt x="68" y="15"/>
                      <a:pt x="83" y="25"/>
                    </a:cubicBezTo>
                    <a:cubicBezTo>
                      <a:pt x="92" y="3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1"/>
                      <a:pt x="143" y="4"/>
                      <a:pt x="149" y="12"/>
                    </a:cubicBezTo>
                    <a:cubicBezTo>
                      <a:pt x="153" y="16"/>
                      <a:pt x="156" y="22"/>
                      <a:pt x="158" y="29"/>
                    </a:cubicBezTo>
                    <a:cubicBezTo>
                      <a:pt x="174" y="22"/>
                      <a:pt x="190" y="25"/>
                      <a:pt x="202" y="38"/>
                    </a:cubicBezTo>
                    <a:cubicBezTo>
                      <a:pt x="211" y="47"/>
                      <a:pt x="214" y="56"/>
                      <a:pt x="214" y="66"/>
                    </a:cubicBezTo>
                    <a:cubicBezTo>
                      <a:pt x="213" y="72"/>
                      <a:pt x="211" y="78"/>
                      <a:pt x="208" y="84"/>
                    </a:cubicBezTo>
                    <a:cubicBezTo>
                      <a:pt x="230" y="93"/>
                      <a:pt x="233" y="113"/>
                      <a:pt x="233" y="122"/>
                    </a:cubicBezTo>
                    <a:cubicBezTo>
                      <a:pt x="232" y="142"/>
                      <a:pt x="222" y="154"/>
                      <a:pt x="204" y="158"/>
                    </a:cubicBezTo>
                    <a:cubicBezTo>
                      <a:pt x="214" y="180"/>
                      <a:pt x="202" y="196"/>
                      <a:pt x="194" y="203"/>
                    </a:cubicBezTo>
                    <a:cubicBezTo>
                      <a:pt x="181" y="216"/>
                      <a:pt x="164" y="218"/>
                      <a:pt x="149" y="208"/>
                    </a:cubicBezTo>
                    <a:cubicBezTo>
                      <a:pt x="140" y="230"/>
                      <a:pt x="121" y="233"/>
                      <a:pt x="112" y="233"/>
                    </a:cubicBezTo>
                    <a:lnTo>
                      <a:pt x="111" y="233"/>
                    </a:lnTo>
                    <a:close/>
                    <a:moveTo>
                      <a:pt x="150" y="178"/>
                    </a:moveTo>
                    <a:cubicBezTo>
                      <a:pt x="157" y="186"/>
                      <a:pt x="164" y="191"/>
                      <a:pt x="169" y="191"/>
                    </a:cubicBezTo>
                    <a:cubicBezTo>
                      <a:pt x="172" y="191"/>
                      <a:pt x="175" y="189"/>
                      <a:pt x="178" y="186"/>
                    </a:cubicBezTo>
                    <a:cubicBezTo>
                      <a:pt x="183" y="182"/>
                      <a:pt x="191" y="174"/>
                      <a:pt x="174" y="156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6" y="136"/>
                      <a:pt x="188" y="136"/>
                      <a:pt x="191" y="136"/>
                    </a:cubicBezTo>
                    <a:cubicBezTo>
                      <a:pt x="207" y="136"/>
                      <a:pt x="209" y="129"/>
                      <a:pt x="209" y="122"/>
                    </a:cubicBezTo>
                    <a:cubicBezTo>
                      <a:pt x="209" y="116"/>
                      <a:pt x="209" y="104"/>
                      <a:pt x="184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85" y="76"/>
                      <a:pt x="190" y="70"/>
                      <a:pt x="190" y="65"/>
                    </a:cubicBezTo>
                    <a:cubicBezTo>
                      <a:pt x="190" y="64"/>
                      <a:pt x="191" y="60"/>
                      <a:pt x="185" y="55"/>
                    </a:cubicBezTo>
                    <a:cubicBezTo>
                      <a:pt x="180" y="49"/>
                      <a:pt x="175" y="49"/>
                      <a:pt x="174" y="49"/>
                    </a:cubicBezTo>
                    <a:cubicBezTo>
                      <a:pt x="169" y="49"/>
                      <a:pt x="162" y="52"/>
                      <a:pt x="155" y="59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6" y="39"/>
                      <a:pt x="135" y="31"/>
                      <a:pt x="132" y="27"/>
                    </a:cubicBezTo>
                    <a:cubicBezTo>
                      <a:pt x="131" y="27"/>
                      <a:pt x="129" y="24"/>
                      <a:pt x="121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5" y="24"/>
                      <a:pt x="103" y="24"/>
                      <a:pt x="103" y="49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75" y="47"/>
                      <a:pt x="69" y="42"/>
                      <a:pt x="64" y="42"/>
                    </a:cubicBezTo>
                    <a:cubicBezTo>
                      <a:pt x="61" y="42"/>
                      <a:pt x="57" y="44"/>
                      <a:pt x="54" y="47"/>
                    </a:cubicBezTo>
                    <a:cubicBezTo>
                      <a:pt x="50" y="52"/>
                      <a:pt x="41" y="60"/>
                      <a:pt x="59" y="78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46" y="97"/>
                      <a:pt x="44" y="97"/>
                      <a:pt x="42" y="97"/>
                    </a:cubicBezTo>
                    <a:cubicBezTo>
                      <a:pt x="25" y="97"/>
                      <a:pt x="23" y="104"/>
                      <a:pt x="23" y="112"/>
                    </a:cubicBezTo>
                    <a:cubicBezTo>
                      <a:pt x="23" y="118"/>
                      <a:pt x="23" y="129"/>
                      <a:pt x="48" y="130"/>
                    </a:cubicBezTo>
                    <a:cubicBezTo>
                      <a:pt x="80" y="131"/>
                      <a:pt x="80" y="131"/>
                      <a:pt x="80" y="13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47" y="157"/>
                      <a:pt x="42" y="164"/>
                      <a:pt x="42" y="169"/>
                    </a:cubicBezTo>
                    <a:cubicBezTo>
                      <a:pt x="42" y="170"/>
                      <a:pt x="42" y="173"/>
                      <a:pt x="47" y="179"/>
                    </a:cubicBezTo>
                    <a:cubicBezTo>
                      <a:pt x="53" y="185"/>
                      <a:pt x="57" y="185"/>
                      <a:pt x="58" y="185"/>
                    </a:cubicBezTo>
                    <a:cubicBezTo>
                      <a:pt x="58" y="185"/>
                      <a:pt x="58" y="185"/>
                      <a:pt x="58" y="185"/>
                    </a:cubicBezTo>
                    <a:cubicBezTo>
                      <a:pt x="63" y="185"/>
                      <a:pt x="70" y="181"/>
                      <a:pt x="77" y="174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97" y="184"/>
                      <a:pt x="97" y="184"/>
                      <a:pt x="97" y="184"/>
                    </a:cubicBezTo>
                    <a:cubicBezTo>
                      <a:pt x="96" y="194"/>
                      <a:pt x="97" y="202"/>
                      <a:pt x="100" y="206"/>
                    </a:cubicBezTo>
                    <a:cubicBezTo>
                      <a:pt x="101" y="207"/>
                      <a:pt x="104" y="209"/>
                      <a:pt x="111" y="210"/>
                    </a:cubicBezTo>
                    <a:cubicBezTo>
                      <a:pt x="112" y="210"/>
                      <a:pt x="112" y="210"/>
                      <a:pt x="112" y="210"/>
                    </a:cubicBezTo>
                    <a:cubicBezTo>
                      <a:pt x="118" y="210"/>
                      <a:pt x="129" y="210"/>
                      <a:pt x="129" y="185"/>
                    </a:cubicBezTo>
                    <a:cubicBezTo>
                      <a:pt x="130" y="153"/>
                      <a:pt x="130" y="153"/>
                      <a:pt x="130" y="153"/>
                    </a:cubicBezTo>
                    <a:lnTo>
                      <a:pt x="150" y="17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97"/>
              <p:cNvSpPr>
                <a:spLocks/>
              </p:cNvSpPr>
              <p:nvPr/>
            </p:nvSpPr>
            <p:spPr bwMode="auto">
              <a:xfrm>
                <a:off x="9058006" y="2676525"/>
                <a:ext cx="235687" cy="238125"/>
              </a:xfrm>
              <a:custGeom>
                <a:avLst/>
                <a:gdLst>
                  <a:gd name="T0" fmla="*/ 0 w 74"/>
                  <a:gd name="T1" fmla="*/ 36 h 75"/>
                  <a:gd name="T2" fmla="*/ 14 w 74"/>
                  <a:gd name="T3" fmla="*/ 27 h 75"/>
                  <a:gd name="T4" fmla="*/ 12 w 74"/>
                  <a:gd name="T5" fmla="*/ 10 h 75"/>
                  <a:gd name="T6" fmla="*/ 28 w 74"/>
                  <a:gd name="T7" fmla="*/ 13 h 75"/>
                  <a:gd name="T8" fmla="*/ 39 w 74"/>
                  <a:gd name="T9" fmla="*/ 1 h 75"/>
                  <a:gd name="T10" fmla="*/ 48 w 74"/>
                  <a:gd name="T11" fmla="*/ 14 h 75"/>
                  <a:gd name="T12" fmla="*/ 65 w 74"/>
                  <a:gd name="T13" fmla="*/ 13 h 75"/>
                  <a:gd name="T14" fmla="*/ 61 w 74"/>
                  <a:gd name="T15" fmla="*/ 29 h 75"/>
                  <a:gd name="T16" fmla="*/ 74 w 74"/>
                  <a:gd name="T17" fmla="*/ 40 h 75"/>
                  <a:gd name="T18" fmla="*/ 61 w 74"/>
                  <a:gd name="T19" fmla="*/ 49 h 75"/>
                  <a:gd name="T20" fmla="*/ 62 w 74"/>
                  <a:gd name="T21" fmla="*/ 65 h 75"/>
                  <a:gd name="T22" fmla="*/ 46 w 74"/>
                  <a:gd name="T23" fmla="*/ 62 h 75"/>
                  <a:gd name="T24" fmla="*/ 35 w 74"/>
                  <a:gd name="T25" fmla="*/ 75 h 75"/>
                  <a:gd name="T26" fmla="*/ 26 w 74"/>
                  <a:gd name="T27" fmla="*/ 61 h 75"/>
                  <a:gd name="T28" fmla="*/ 10 w 74"/>
                  <a:gd name="T29" fmla="*/ 63 h 75"/>
                  <a:gd name="T30" fmla="*/ 13 w 74"/>
                  <a:gd name="T31" fmla="*/ 47 h 75"/>
                  <a:gd name="T32" fmla="*/ 0 w 74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5">
                    <a:moveTo>
                      <a:pt x="0" y="36"/>
                    </a:moveTo>
                    <a:cubicBezTo>
                      <a:pt x="0" y="28"/>
                      <a:pt x="6" y="26"/>
                      <a:pt x="14" y="27"/>
                    </a:cubicBezTo>
                    <a:cubicBezTo>
                      <a:pt x="9" y="21"/>
                      <a:pt x="7" y="16"/>
                      <a:pt x="12" y="10"/>
                    </a:cubicBezTo>
                    <a:cubicBezTo>
                      <a:pt x="18" y="5"/>
                      <a:pt x="23" y="7"/>
                      <a:pt x="28" y="13"/>
                    </a:cubicBezTo>
                    <a:cubicBezTo>
                      <a:pt x="28" y="6"/>
                      <a:pt x="31" y="0"/>
                      <a:pt x="39" y="1"/>
                    </a:cubicBezTo>
                    <a:cubicBezTo>
                      <a:pt x="47" y="1"/>
                      <a:pt x="49" y="7"/>
                      <a:pt x="48" y="14"/>
                    </a:cubicBezTo>
                    <a:cubicBezTo>
                      <a:pt x="53" y="9"/>
                      <a:pt x="59" y="7"/>
                      <a:pt x="65" y="13"/>
                    </a:cubicBezTo>
                    <a:cubicBezTo>
                      <a:pt x="70" y="18"/>
                      <a:pt x="67" y="24"/>
                      <a:pt x="61" y="29"/>
                    </a:cubicBezTo>
                    <a:cubicBezTo>
                      <a:pt x="69" y="29"/>
                      <a:pt x="74" y="32"/>
                      <a:pt x="74" y="40"/>
                    </a:cubicBezTo>
                    <a:cubicBezTo>
                      <a:pt x="74" y="47"/>
                      <a:pt x="68" y="49"/>
                      <a:pt x="61" y="49"/>
                    </a:cubicBezTo>
                    <a:cubicBezTo>
                      <a:pt x="66" y="54"/>
                      <a:pt x="68" y="60"/>
                      <a:pt x="62" y="65"/>
                    </a:cubicBezTo>
                    <a:cubicBezTo>
                      <a:pt x="56" y="71"/>
                      <a:pt x="51" y="68"/>
                      <a:pt x="46" y="62"/>
                    </a:cubicBezTo>
                    <a:cubicBezTo>
                      <a:pt x="46" y="69"/>
                      <a:pt x="43" y="75"/>
                      <a:pt x="35" y="75"/>
                    </a:cubicBezTo>
                    <a:cubicBezTo>
                      <a:pt x="27" y="75"/>
                      <a:pt x="25" y="69"/>
                      <a:pt x="26" y="61"/>
                    </a:cubicBezTo>
                    <a:cubicBezTo>
                      <a:pt x="21" y="66"/>
                      <a:pt x="15" y="68"/>
                      <a:pt x="10" y="63"/>
                    </a:cubicBezTo>
                    <a:cubicBezTo>
                      <a:pt x="4" y="57"/>
                      <a:pt x="7" y="51"/>
                      <a:pt x="13" y="47"/>
                    </a:cubicBezTo>
                    <a:cubicBezTo>
                      <a:pt x="5" y="46"/>
                      <a:pt x="0" y="44"/>
                      <a:pt x="0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98"/>
              <p:cNvSpPr>
                <a:spLocks/>
              </p:cNvSpPr>
              <p:nvPr/>
            </p:nvSpPr>
            <p:spPr bwMode="auto">
              <a:xfrm>
                <a:off x="11161668" y="3505200"/>
                <a:ext cx="667248" cy="666750"/>
              </a:xfrm>
              <a:custGeom>
                <a:avLst/>
                <a:gdLst>
                  <a:gd name="T0" fmla="*/ 1 w 210"/>
                  <a:gd name="T1" fmla="*/ 100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7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5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6 h 210"/>
                  <a:gd name="T20" fmla="*/ 176 w 210"/>
                  <a:gd name="T21" fmla="*/ 183 h 210"/>
                  <a:gd name="T22" fmla="*/ 130 w 210"/>
                  <a:gd name="T23" fmla="*/ 173 h 210"/>
                  <a:gd name="T24" fmla="*/ 100 w 210"/>
                  <a:gd name="T25" fmla="*/ 210 h 210"/>
                  <a:gd name="T26" fmla="*/ 75 w 210"/>
                  <a:gd name="T27" fmla="*/ 171 h 210"/>
                  <a:gd name="T28" fmla="*/ 28 w 210"/>
                  <a:gd name="T29" fmla="*/ 175 h 210"/>
                  <a:gd name="T30" fmla="*/ 37 w 210"/>
                  <a:gd name="T31" fmla="*/ 130 h 210"/>
                  <a:gd name="T32" fmla="*/ 1 w 210"/>
                  <a:gd name="T33" fmla="*/ 1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100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3"/>
                      <a:pt x="35" y="27"/>
                    </a:cubicBezTo>
                    <a:cubicBezTo>
                      <a:pt x="51" y="12"/>
                      <a:pt x="67" y="20"/>
                      <a:pt x="80" y="37"/>
                    </a:cubicBezTo>
                    <a:cubicBezTo>
                      <a:pt x="81" y="16"/>
                      <a:pt x="88" y="0"/>
                      <a:pt x="111" y="0"/>
                    </a:cubicBezTo>
                    <a:cubicBezTo>
                      <a:pt x="133" y="1"/>
                      <a:pt x="138" y="18"/>
                      <a:pt x="136" y="39"/>
                    </a:cubicBezTo>
                    <a:cubicBezTo>
                      <a:pt x="151" y="25"/>
                      <a:pt x="168" y="19"/>
                      <a:pt x="183" y="35"/>
                    </a:cubicBezTo>
                    <a:cubicBezTo>
                      <a:pt x="199" y="51"/>
                      <a:pt x="190" y="66"/>
                      <a:pt x="174" y="80"/>
                    </a:cubicBezTo>
                    <a:cubicBezTo>
                      <a:pt x="195" y="80"/>
                      <a:pt x="210" y="88"/>
                      <a:pt x="210" y="110"/>
                    </a:cubicBezTo>
                    <a:cubicBezTo>
                      <a:pt x="210" y="132"/>
                      <a:pt x="193" y="138"/>
                      <a:pt x="171" y="136"/>
                    </a:cubicBezTo>
                    <a:cubicBezTo>
                      <a:pt x="186" y="151"/>
                      <a:pt x="192" y="167"/>
                      <a:pt x="176" y="183"/>
                    </a:cubicBezTo>
                    <a:cubicBezTo>
                      <a:pt x="160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10"/>
                    </a:cubicBezTo>
                    <a:cubicBezTo>
                      <a:pt x="78" y="209"/>
                      <a:pt x="72" y="192"/>
                      <a:pt x="75" y="171"/>
                    </a:cubicBezTo>
                    <a:cubicBezTo>
                      <a:pt x="60" y="185"/>
                      <a:pt x="43" y="191"/>
                      <a:pt x="28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100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99"/>
              <p:cNvSpPr>
                <a:spLocks noEditPoints="1"/>
              </p:cNvSpPr>
              <p:nvPr/>
            </p:nvSpPr>
            <p:spPr bwMode="auto">
              <a:xfrm>
                <a:off x="11126634" y="3470275"/>
                <a:ext cx="740502" cy="736600"/>
              </a:xfrm>
              <a:custGeom>
                <a:avLst/>
                <a:gdLst>
                  <a:gd name="T0" fmla="*/ 83 w 233"/>
                  <a:gd name="T1" fmla="*/ 221 h 232"/>
                  <a:gd name="T2" fmla="*/ 58 w 233"/>
                  <a:gd name="T3" fmla="*/ 207 h 232"/>
                  <a:gd name="T4" fmla="*/ 30 w 233"/>
                  <a:gd name="T5" fmla="*/ 194 h 232"/>
                  <a:gd name="T6" fmla="*/ 25 w 233"/>
                  <a:gd name="T7" fmla="*/ 149 h 232"/>
                  <a:gd name="T8" fmla="*/ 29 w 233"/>
                  <a:gd name="T9" fmla="*/ 74 h 232"/>
                  <a:gd name="T10" fmla="*/ 84 w 233"/>
                  <a:gd name="T11" fmla="*/ 24 h 232"/>
                  <a:gd name="T12" fmla="*/ 122 w 233"/>
                  <a:gd name="T13" fmla="*/ 0 h 232"/>
                  <a:gd name="T14" fmla="*/ 158 w 233"/>
                  <a:gd name="T15" fmla="*/ 28 h 232"/>
                  <a:gd name="T16" fmla="*/ 214 w 233"/>
                  <a:gd name="T17" fmla="*/ 65 h 232"/>
                  <a:gd name="T18" fmla="*/ 233 w 233"/>
                  <a:gd name="T19" fmla="*/ 122 h 232"/>
                  <a:gd name="T20" fmla="*/ 195 w 233"/>
                  <a:gd name="T21" fmla="*/ 202 h 232"/>
                  <a:gd name="T22" fmla="*/ 112 w 233"/>
                  <a:gd name="T23" fmla="*/ 232 h 232"/>
                  <a:gd name="T24" fmla="*/ 150 w 233"/>
                  <a:gd name="T25" fmla="*/ 177 h 232"/>
                  <a:gd name="T26" fmla="*/ 178 w 233"/>
                  <a:gd name="T27" fmla="*/ 185 h 232"/>
                  <a:gd name="T28" fmla="*/ 152 w 233"/>
                  <a:gd name="T29" fmla="*/ 132 h 232"/>
                  <a:gd name="T30" fmla="*/ 191 w 233"/>
                  <a:gd name="T31" fmla="*/ 135 h 232"/>
                  <a:gd name="T32" fmla="*/ 185 w 233"/>
                  <a:gd name="T33" fmla="*/ 103 h 232"/>
                  <a:gd name="T34" fmla="*/ 177 w 233"/>
                  <a:gd name="T35" fmla="*/ 82 h 232"/>
                  <a:gd name="T36" fmla="*/ 186 w 233"/>
                  <a:gd name="T37" fmla="*/ 54 h 232"/>
                  <a:gd name="T38" fmla="*/ 155 w 233"/>
                  <a:gd name="T39" fmla="*/ 58 h 232"/>
                  <a:gd name="T40" fmla="*/ 135 w 233"/>
                  <a:gd name="T41" fmla="*/ 49 h 232"/>
                  <a:gd name="T42" fmla="*/ 121 w 233"/>
                  <a:gd name="T43" fmla="*/ 23 h 232"/>
                  <a:gd name="T44" fmla="*/ 103 w 233"/>
                  <a:gd name="T45" fmla="*/ 48 h 232"/>
                  <a:gd name="T46" fmla="*/ 82 w 233"/>
                  <a:gd name="T47" fmla="*/ 55 h 232"/>
                  <a:gd name="T48" fmla="*/ 54 w 233"/>
                  <a:gd name="T49" fmla="*/ 47 h 232"/>
                  <a:gd name="T50" fmla="*/ 81 w 233"/>
                  <a:gd name="T51" fmla="*/ 100 h 232"/>
                  <a:gd name="T52" fmla="*/ 42 w 233"/>
                  <a:gd name="T53" fmla="*/ 96 h 232"/>
                  <a:gd name="T54" fmla="*/ 48 w 233"/>
                  <a:gd name="T55" fmla="*/ 129 h 232"/>
                  <a:gd name="T56" fmla="*/ 55 w 233"/>
                  <a:gd name="T57" fmla="*/ 150 h 232"/>
                  <a:gd name="T58" fmla="*/ 47 w 233"/>
                  <a:gd name="T59" fmla="*/ 178 h 232"/>
                  <a:gd name="T60" fmla="*/ 58 w 233"/>
                  <a:gd name="T61" fmla="*/ 184 h 232"/>
                  <a:gd name="T62" fmla="*/ 101 w 233"/>
                  <a:gd name="T63" fmla="*/ 151 h 232"/>
                  <a:gd name="T64" fmla="*/ 101 w 233"/>
                  <a:gd name="T65" fmla="*/ 205 h 232"/>
                  <a:gd name="T66" fmla="*/ 112 w 233"/>
                  <a:gd name="T67" fmla="*/ 209 h 232"/>
                  <a:gd name="T68" fmla="*/ 130 w 233"/>
                  <a:gd name="T69" fmla="*/ 15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2">
                    <a:moveTo>
                      <a:pt x="111" y="232"/>
                    </a:moveTo>
                    <a:cubicBezTo>
                      <a:pt x="99" y="232"/>
                      <a:pt x="90" y="228"/>
                      <a:pt x="83" y="221"/>
                    </a:cubicBezTo>
                    <a:cubicBezTo>
                      <a:pt x="79" y="216"/>
                      <a:pt x="76" y="211"/>
                      <a:pt x="75" y="204"/>
                    </a:cubicBezTo>
                    <a:cubicBezTo>
                      <a:pt x="69" y="206"/>
                      <a:pt x="64" y="207"/>
                      <a:pt x="58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48" y="207"/>
                      <a:pt x="39" y="203"/>
                      <a:pt x="30" y="194"/>
                    </a:cubicBezTo>
                    <a:cubicBezTo>
                      <a:pt x="22" y="186"/>
                      <a:pt x="18" y="176"/>
                      <a:pt x="19" y="167"/>
                    </a:cubicBezTo>
                    <a:cubicBezTo>
                      <a:pt x="19" y="160"/>
                      <a:pt x="21" y="155"/>
                      <a:pt x="25" y="149"/>
                    </a:cubicBezTo>
                    <a:cubicBezTo>
                      <a:pt x="2" y="140"/>
                      <a:pt x="0" y="120"/>
                      <a:pt x="0" y="110"/>
                    </a:cubicBezTo>
                    <a:cubicBezTo>
                      <a:pt x="0" y="91"/>
                      <a:pt x="11" y="78"/>
                      <a:pt x="29" y="74"/>
                    </a:cubicBezTo>
                    <a:cubicBezTo>
                      <a:pt x="19" y="52"/>
                      <a:pt x="31" y="36"/>
                      <a:pt x="38" y="30"/>
                    </a:cubicBezTo>
                    <a:cubicBezTo>
                      <a:pt x="52" y="16"/>
                      <a:pt x="68" y="15"/>
                      <a:pt x="84" y="24"/>
                    </a:cubicBezTo>
                    <a:cubicBezTo>
                      <a:pt x="92" y="2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0"/>
                      <a:pt x="143" y="4"/>
                      <a:pt x="150" y="11"/>
                    </a:cubicBezTo>
                    <a:cubicBezTo>
                      <a:pt x="154" y="16"/>
                      <a:pt x="156" y="21"/>
                      <a:pt x="158" y="28"/>
                    </a:cubicBezTo>
                    <a:cubicBezTo>
                      <a:pt x="174" y="21"/>
                      <a:pt x="190" y="24"/>
                      <a:pt x="203" y="38"/>
                    </a:cubicBezTo>
                    <a:cubicBezTo>
                      <a:pt x="211" y="46"/>
                      <a:pt x="215" y="55"/>
                      <a:pt x="214" y="65"/>
                    </a:cubicBezTo>
                    <a:cubicBezTo>
                      <a:pt x="214" y="71"/>
                      <a:pt x="212" y="77"/>
                      <a:pt x="208" y="83"/>
                    </a:cubicBezTo>
                    <a:cubicBezTo>
                      <a:pt x="230" y="92"/>
                      <a:pt x="233" y="112"/>
                      <a:pt x="233" y="122"/>
                    </a:cubicBezTo>
                    <a:cubicBezTo>
                      <a:pt x="232" y="141"/>
                      <a:pt x="222" y="153"/>
                      <a:pt x="204" y="157"/>
                    </a:cubicBezTo>
                    <a:cubicBezTo>
                      <a:pt x="214" y="179"/>
                      <a:pt x="202" y="195"/>
                      <a:pt x="195" y="202"/>
                    </a:cubicBezTo>
                    <a:cubicBezTo>
                      <a:pt x="181" y="215"/>
                      <a:pt x="165" y="217"/>
                      <a:pt x="149" y="207"/>
                    </a:cubicBezTo>
                    <a:cubicBezTo>
                      <a:pt x="141" y="229"/>
                      <a:pt x="121" y="232"/>
                      <a:pt x="112" y="232"/>
                    </a:cubicBezTo>
                    <a:lnTo>
                      <a:pt x="111" y="232"/>
                    </a:lnTo>
                    <a:close/>
                    <a:moveTo>
                      <a:pt x="150" y="177"/>
                    </a:moveTo>
                    <a:cubicBezTo>
                      <a:pt x="157" y="185"/>
                      <a:pt x="164" y="190"/>
                      <a:pt x="169" y="190"/>
                    </a:cubicBezTo>
                    <a:cubicBezTo>
                      <a:pt x="172" y="190"/>
                      <a:pt x="175" y="189"/>
                      <a:pt x="178" y="185"/>
                    </a:cubicBezTo>
                    <a:cubicBezTo>
                      <a:pt x="183" y="181"/>
                      <a:pt x="191" y="173"/>
                      <a:pt x="174" y="155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4" y="135"/>
                      <a:pt x="184" y="135"/>
                      <a:pt x="184" y="135"/>
                    </a:cubicBezTo>
                    <a:cubicBezTo>
                      <a:pt x="186" y="135"/>
                      <a:pt x="189" y="135"/>
                      <a:pt x="191" y="135"/>
                    </a:cubicBezTo>
                    <a:cubicBezTo>
                      <a:pt x="208" y="135"/>
                      <a:pt x="209" y="129"/>
                      <a:pt x="209" y="121"/>
                    </a:cubicBezTo>
                    <a:cubicBezTo>
                      <a:pt x="209" y="115"/>
                      <a:pt x="210" y="103"/>
                      <a:pt x="185" y="103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86" y="75"/>
                      <a:pt x="190" y="69"/>
                      <a:pt x="191" y="64"/>
                    </a:cubicBezTo>
                    <a:cubicBezTo>
                      <a:pt x="191" y="63"/>
                      <a:pt x="191" y="59"/>
                      <a:pt x="186" y="54"/>
                    </a:cubicBezTo>
                    <a:cubicBezTo>
                      <a:pt x="180" y="48"/>
                      <a:pt x="176" y="48"/>
                      <a:pt x="174" y="48"/>
                    </a:cubicBezTo>
                    <a:cubicBezTo>
                      <a:pt x="169" y="48"/>
                      <a:pt x="162" y="51"/>
                      <a:pt x="155" y="58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7" y="38"/>
                      <a:pt x="135" y="30"/>
                      <a:pt x="132" y="27"/>
                    </a:cubicBezTo>
                    <a:cubicBezTo>
                      <a:pt x="131" y="26"/>
                      <a:pt x="129" y="23"/>
                      <a:pt x="121" y="23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15" y="23"/>
                      <a:pt x="104" y="23"/>
                      <a:pt x="103" y="48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75" y="46"/>
                      <a:pt x="69" y="42"/>
                      <a:pt x="64" y="42"/>
                    </a:cubicBezTo>
                    <a:cubicBezTo>
                      <a:pt x="61" y="42"/>
                      <a:pt x="58" y="43"/>
                      <a:pt x="54" y="47"/>
                    </a:cubicBezTo>
                    <a:cubicBezTo>
                      <a:pt x="50" y="51"/>
                      <a:pt x="41" y="59"/>
                      <a:pt x="59" y="7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7" y="97"/>
                      <a:pt x="44" y="96"/>
                      <a:pt x="42" y="96"/>
                    </a:cubicBezTo>
                    <a:cubicBezTo>
                      <a:pt x="25" y="96"/>
                      <a:pt x="24" y="103"/>
                      <a:pt x="23" y="111"/>
                    </a:cubicBezTo>
                    <a:cubicBezTo>
                      <a:pt x="23" y="117"/>
                      <a:pt x="23" y="129"/>
                      <a:pt x="48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47" y="157"/>
                      <a:pt x="42" y="163"/>
                      <a:pt x="42" y="168"/>
                    </a:cubicBezTo>
                    <a:cubicBezTo>
                      <a:pt x="42" y="169"/>
                      <a:pt x="42" y="173"/>
                      <a:pt x="47" y="178"/>
                    </a:cubicBezTo>
                    <a:cubicBezTo>
                      <a:pt x="53" y="184"/>
                      <a:pt x="57" y="184"/>
                      <a:pt x="58" y="184"/>
                    </a:cubicBezTo>
                    <a:cubicBezTo>
                      <a:pt x="58" y="184"/>
                      <a:pt x="58" y="184"/>
                      <a:pt x="58" y="184"/>
                    </a:cubicBezTo>
                    <a:cubicBezTo>
                      <a:pt x="64" y="184"/>
                      <a:pt x="70" y="180"/>
                      <a:pt x="78" y="173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97" y="183"/>
                      <a:pt x="97" y="183"/>
                      <a:pt x="97" y="183"/>
                    </a:cubicBezTo>
                    <a:cubicBezTo>
                      <a:pt x="96" y="194"/>
                      <a:pt x="97" y="202"/>
                      <a:pt x="101" y="205"/>
                    </a:cubicBezTo>
                    <a:cubicBezTo>
                      <a:pt x="101" y="206"/>
                      <a:pt x="104" y="209"/>
                      <a:pt x="111" y="20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18" y="209"/>
                      <a:pt x="129" y="209"/>
                      <a:pt x="130" y="184"/>
                    </a:cubicBezTo>
                    <a:cubicBezTo>
                      <a:pt x="130" y="152"/>
                      <a:pt x="130" y="152"/>
                      <a:pt x="130" y="152"/>
                    </a:cubicBezTo>
                    <a:lnTo>
                      <a:pt x="150" y="177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00"/>
              <p:cNvSpPr>
                <a:spLocks/>
              </p:cNvSpPr>
              <p:nvPr/>
            </p:nvSpPr>
            <p:spPr bwMode="auto">
              <a:xfrm>
                <a:off x="11378245" y="3721100"/>
                <a:ext cx="237279" cy="234950"/>
              </a:xfrm>
              <a:custGeom>
                <a:avLst/>
                <a:gdLst>
                  <a:gd name="T0" fmla="*/ 0 w 75"/>
                  <a:gd name="T1" fmla="*/ 35 h 74"/>
                  <a:gd name="T2" fmla="*/ 14 w 75"/>
                  <a:gd name="T3" fmla="*/ 26 h 74"/>
                  <a:gd name="T4" fmla="*/ 12 w 75"/>
                  <a:gd name="T5" fmla="*/ 9 h 74"/>
                  <a:gd name="T6" fmla="*/ 29 w 75"/>
                  <a:gd name="T7" fmla="*/ 13 h 74"/>
                  <a:gd name="T8" fmla="*/ 39 w 75"/>
                  <a:gd name="T9" fmla="*/ 0 h 74"/>
                  <a:gd name="T10" fmla="*/ 48 w 75"/>
                  <a:gd name="T11" fmla="*/ 13 h 74"/>
                  <a:gd name="T12" fmla="*/ 65 w 75"/>
                  <a:gd name="T13" fmla="*/ 12 h 74"/>
                  <a:gd name="T14" fmla="*/ 62 w 75"/>
                  <a:gd name="T15" fmla="*/ 28 h 74"/>
                  <a:gd name="T16" fmla="*/ 75 w 75"/>
                  <a:gd name="T17" fmla="*/ 39 h 74"/>
                  <a:gd name="T18" fmla="*/ 61 w 75"/>
                  <a:gd name="T19" fmla="*/ 48 h 74"/>
                  <a:gd name="T20" fmla="*/ 62 w 75"/>
                  <a:gd name="T21" fmla="*/ 65 h 74"/>
                  <a:gd name="T22" fmla="*/ 46 w 75"/>
                  <a:gd name="T23" fmla="*/ 61 h 74"/>
                  <a:gd name="T24" fmla="*/ 35 w 75"/>
                  <a:gd name="T25" fmla="*/ 74 h 74"/>
                  <a:gd name="T26" fmla="*/ 26 w 75"/>
                  <a:gd name="T27" fmla="*/ 60 h 74"/>
                  <a:gd name="T28" fmla="*/ 10 w 75"/>
                  <a:gd name="T29" fmla="*/ 62 h 74"/>
                  <a:gd name="T30" fmla="*/ 13 w 75"/>
                  <a:gd name="T31" fmla="*/ 46 h 74"/>
                  <a:gd name="T32" fmla="*/ 0 w 75"/>
                  <a:gd name="T33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4">
                    <a:moveTo>
                      <a:pt x="0" y="35"/>
                    </a:moveTo>
                    <a:cubicBezTo>
                      <a:pt x="0" y="27"/>
                      <a:pt x="6" y="25"/>
                      <a:pt x="14" y="26"/>
                    </a:cubicBezTo>
                    <a:cubicBezTo>
                      <a:pt x="9" y="21"/>
                      <a:pt x="7" y="15"/>
                      <a:pt x="12" y="9"/>
                    </a:cubicBezTo>
                    <a:cubicBezTo>
                      <a:pt x="18" y="4"/>
                      <a:pt x="24" y="7"/>
                      <a:pt x="29" y="13"/>
                    </a:cubicBezTo>
                    <a:cubicBezTo>
                      <a:pt x="29" y="5"/>
                      <a:pt x="31" y="0"/>
                      <a:pt x="39" y="0"/>
                    </a:cubicBezTo>
                    <a:cubicBezTo>
                      <a:pt x="47" y="0"/>
                      <a:pt x="49" y="6"/>
                      <a:pt x="48" y="13"/>
                    </a:cubicBezTo>
                    <a:cubicBezTo>
                      <a:pt x="54" y="8"/>
                      <a:pt x="60" y="6"/>
                      <a:pt x="65" y="12"/>
                    </a:cubicBezTo>
                    <a:cubicBezTo>
                      <a:pt x="70" y="18"/>
                      <a:pt x="68" y="23"/>
                      <a:pt x="62" y="28"/>
                    </a:cubicBezTo>
                    <a:cubicBezTo>
                      <a:pt x="69" y="28"/>
                      <a:pt x="75" y="31"/>
                      <a:pt x="75" y="39"/>
                    </a:cubicBezTo>
                    <a:cubicBezTo>
                      <a:pt x="74" y="47"/>
                      <a:pt x="68" y="49"/>
                      <a:pt x="61" y="48"/>
                    </a:cubicBezTo>
                    <a:cubicBezTo>
                      <a:pt x="66" y="53"/>
                      <a:pt x="68" y="59"/>
                      <a:pt x="62" y="65"/>
                    </a:cubicBezTo>
                    <a:cubicBezTo>
                      <a:pt x="57" y="70"/>
                      <a:pt x="51" y="67"/>
                      <a:pt x="46" y="61"/>
                    </a:cubicBezTo>
                    <a:cubicBezTo>
                      <a:pt x="46" y="69"/>
                      <a:pt x="43" y="74"/>
                      <a:pt x="35" y="74"/>
                    </a:cubicBezTo>
                    <a:cubicBezTo>
                      <a:pt x="28" y="74"/>
                      <a:pt x="26" y="68"/>
                      <a:pt x="26" y="60"/>
                    </a:cubicBezTo>
                    <a:cubicBezTo>
                      <a:pt x="21" y="65"/>
                      <a:pt x="15" y="68"/>
                      <a:pt x="10" y="62"/>
                    </a:cubicBezTo>
                    <a:cubicBezTo>
                      <a:pt x="4" y="56"/>
                      <a:pt x="7" y="51"/>
                      <a:pt x="13" y="46"/>
                    </a:cubicBezTo>
                    <a:cubicBezTo>
                      <a:pt x="6" y="46"/>
                      <a:pt x="0" y="43"/>
                      <a:pt x="0" y="35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04" name="Freeform 201"/>
          <p:cNvSpPr>
            <a:spLocks/>
          </p:cNvSpPr>
          <p:nvPr/>
        </p:nvSpPr>
        <p:spPr bwMode="auto">
          <a:xfrm>
            <a:off x="0" y="5562600"/>
            <a:ext cx="12192000" cy="1295400"/>
          </a:xfrm>
          <a:custGeom>
            <a:avLst/>
            <a:gdLst>
              <a:gd name="T0" fmla="*/ 1916 w 3832"/>
              <a:gd name="T1" fmla="*/ 277 h 408"/>
              <a:gd name="T2" fmla="*/ 0 w 3832"/>
              <a:gd name="T3" fmla="*/ 0 h 408"/>
              <a:gd name="T4" fmla="*/ 0 w 3832"/>
              <a:gd name="T5" fmla="*/ 408 h 408"/>
              <a:gd name="T6" fmla="*/ 3832 w 3832"/>
              <a:gd name="T7" fmla="*/ 408 h 408"/>
              <a:gd name="T8" fmla="*/ 3832 w 3832"/>
              <a:gd name="T9" fmla="*/ 0 h 408"/>
              <a:gd name="T10" fmla="*/ 1916 w 3832"/>
              <a:gd name="T11" fmla="*/ 277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408">
                <a:moveTo>
                  <a:pt x="1916" y="277"/>
                </a:moveTo>
                <a:cubicBezTo>
                  <a:pt x="1133" y="277"/>
                  <a:pt x="438" y="168"/>
                  <a:pt x="0" y="0"/>
                </a:cubicBezTo>
                <a:cubicBezTo>
                  <a:pt x="0" y="408"/>
                  <a:pt x="0" y="408"/>
                  <a:pt x="0" y="408"/>
                </a:cubicBezTo>
                <a:cubicBezTo>
                  <a:pt x="3832" y="408"/>
                  <a:pt x="3832" y="408"/>
                  <a:pt x="3832" y="408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3394" y="168"/>
                  <a:pt x="2699" y="277"/>
                  <a:pt x="1916" y="277"/>
                </a:cubicBez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2"/>
          <p:cNvSpPr>
            <a:spLocks/>
          </p:cNvSpPr>
          <p:nvPr/>
        </p:nvSpPr>
        <p:spPr bwMode="auto">
          <a:xfrm>
            <a:off x="0" y="5908675"/>
            <a:ext cx="12192000" cy="949325"/>
          </a:xfrm>
          <a:custGeom>
            <a:avLst/>
            <a:gdLst>
              <a:gd name="T0" fmla="*/ 1916 w 3832"/>
              <a:gd name="T1" fmla="*/ 203 h 299"/>
              <a:gd name="T2" fmla="*/ 0 w 3832"/>
              <a:gd name="T3" fmla="*/ 0 h 299"/>
              <a:gd name="T4" fmla="*/ 0 w 3832"/>
              <a:gd name="T5" fmla="*/ 299 h 299"/>
              <a:gd name="T6" fmla="*/ 3832 w 3832"/>
              <a:gd name="T7" fmla="*/ 299 h 299"/>
              <a:gd name="T8" fmla="*/ 3832 w 3832"/>
              <a:gd name="T9" fmla="*/ 0 h 299"/>
              <a:gd name="T10" fmla="*/ 1916 w 3832"/>
              <a:gd name="T11" fmla="*/ 20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299">
                <a:moveTo>
                  <a:pt x="1916" y="203"/>
                </a:moveTo>
                <a:cubicBezTo>
                  <a:pt x="1133" y="203"/>
                  <a:pt x="438" y="124"/>
                  <a:pt x="0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3832" y="299"/>
                  <a:pt x="3832" y="299"/>
                  <a:pt x="3832" y="299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3394" y="124"/>
                  <a:pt x="2699" y="203"/>
                  <a:pt x="1916" y="203"/>
                </a:cubicBez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3"/>
          <p:cNvSpPr>
            <a:spLocks/>
          </p:cNvSpPr>
          <p:nvPr/>
        </p:nvSpPr>
        <p:spPr bwMode="auto">
          <a:xfrm>
            <a:off x="0" y="0"/>
            <a:ext cx="12192000" cy="1295400"/>
          </a:xfrm>
          <a:custGeom>
            <a:avLst/>
            <a:gdLst>
              <a:gd name="T0" fmla="*/ 1916 w 3832"/>
              <a:gd name="T1" fmla="*/ 131 h 408"/>
              <a:gd name="T2" fmla="*/ 3832 w 3832"/>
              <a:gd name="T3" fmla="*/ 408 h 408"/>
              <a:gd name="T4" fmla="*/ 3832 w 3832"/>
              <a:gd name="T5" fmla="*/ 0 h 408"/>
              <a:gd name="T6" fmla="*/ 0 w 3832"/>
              <a:gd name="T7" fmla="*/ 0 h 408"/>
              <a:gd name="T8" fmla="*/ 0 w 3832"/>
              <a:gd name="T9" fmla="*/ 408 h 408"/>
              <a:gd name="T10" fmla="*/ 1916 w 3832"/>
              <a:gd name="T11" fmla="*/ 13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408">
                <a:moveTo>
                  <a:pt x="1916" y="131"/>
                </a:moveTo>
                <a:cubicBezTo>
                  <a:pt x="2699" y="131"/>
                  <a:pt x="3394" y="240"/>
                  <a:pt x="3832" y="408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0" y="408"/>
                  <a:pt x="0" y="408"/>
                </a:cubicBezTo>
                <a:cubicBezTo>
                  <a:pt x="438" y="240"/>
                  <a:pt x="1133" y="131"/>
                  <a:pt x="1916" y="131"/>
                </a:cubicBez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4"/>
          <p:cNvSpPr>
            <a:spLocks/>
          </p:cNvSpPr>
          <p:nvPr/>
        </p:nvSpPr>
        <p:spPr bwMode="auto">
          <a:xfrm>
            <a:off x="0" y="0"/>
            <a:ext cx="12192000" cy="949325"/>
          </a:xfrm>
          <a:custGeom>
            <a:avLst/>
            <a:gdLst>
              <a:gd name="T0" fmla="*/ 1916 w 3832"/>
              <a:gd name="T1" fmla="*/ 96 h 299"/>
              <a:gd name="T2" fmla="*/ 3832 w 3832"/>
              <a:gd name="T3" fmla="*/ 299 h 299"/>
              <a:gd name="T4" fmla="*/ 3832 w 3832"/>
              <a:gd name="T5" fmla="*/ 0 h 299"/>
              <a:gd name="T6" fmla="*/ 0 w 3832"/>
              <a:gd name="T7" fmla="*/ 0 h 299"/>
              <a:gd name="T8" fmla="*/ 0 w 3832"/>
              <a:gd name="T9" fmla="*/ 299 h 299"/>
              <a:gd name="T10" fmla="*/ 1916 w 3832"/>
              <a:gd name="T11" fmla="*/ 9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299">
                <a:moveTo>
                  <a:pt x="1916" y="96"/>
                </a:moveTo>
                <a:cubicBezTo>
                  <a:pt x="2699" y="96"/>
                  <a:pt x="3394" y="175"/>
                  <a:pt x="3832" y="299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438" y="175"/>
                  <a:pt x="1133" y="96"/>
                  <a:pt x="1916" y="96"/>
                </a:cubicBez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Rectangle 18"/>
          <p:cNvSpPr>
            <a:spLocks noChangeArrowheads="1"/>
          </p:cNvSpPr>
          <p:nvPr/>
        </p:nvSpPr>
        <p:spPr bwMode="auto">
          <a:xfrm>
            <a:off x="2968536" y="3526964"/>
            <a:ext cx="6809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dist" defTabSz="9138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机电</a:t>
            </a:r>
            <a:r>
              <a:rPr lang="zh-CN" altLang="en-US" sz="4800" b="1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学院分工会</a:t>
            </a:r>
            <a:r>
              <a:rPr lang="zh-CN" altLang="en-US" sz="4800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工作总结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11" name="Rectangle 18"/>
          <p:cNvSpPr>
            <a:spLocks noChangeArrowheads="1"/>
          </p:cNvSpPr>
          <p:nvPr/>
        </p:nvSpPr>
        <p:spPr bwMode="auto">
          <a:xfrm>
            <a:off x="4205730" y="2974309"/>
            <a:ext cx="37805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HAPPY NEW YEAR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23" name="Rectangle 18"/>
          <p:cNvSpPr>
            <a:spLocks noChangeArrowheads="1"/>
          </p:cNvSpPr>
          <p:nvPr/>
        </p:nvSpPr>
        <p:spPr bwMode="auto">
          <a:xfrm>
            <a:off x="5321067" y="2061108"/>
            <a:ext cx="17674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itchFamily="2" charset="-122"/>
              </a:rPr>
              <a:t>2020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9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" grpId="0" animBg="1"/>
          <p:bldP spid="205" grpId="0" animBg="1"/>
          <p:bldP spid="206" grpId="0" animBg="1"/>
          <p:bldP spid="207" grpId="0" animBg="1"/>
          <p:bldP spid="209" grpId="0"/>
          <p:bldP spid="211" grpId="0"/>
          <p:bldP spid="2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" grpId="0" animBg="1"/>
          <p:bldP spid="205" grpId="0" animBg="1"/>
          <p:bldP spid="206" grpId="0" animBg="1"/>
          <p:bldP spid="207" grpId="0" animBg="1"/>
          <p:bldP spid="209" grpId="0"/>
          <p:bldP spid="211" grpId="0"/>
          <p:bldP spid="2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04075" y="676687"/>
            <a:ext cx="2739635" cy="3751983"/>
            <a:chOff x="219762" y="126703"/>
            <a:chExt cx="3102144" cy="4248447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2119588" y="126703"/>
              <a:ext cx="78732" cy="1502071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 rot="1800000">
            <a:off x="4693399" y="2629212"/>
            <a:ext cx="1299628" cy="291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B906F">
                  <a:alpha val="50000"/>
                </a:srgbClr>
              </a:gs>
              <a:gs pos="27000">
                <a:srgbClr val="D9D3C0">
                  <a:alpha val="50000"/>
                </a:srgbClr>
              </a:gs>
              <a:gs pos="67000">
                <a:srgbClr val="FFFCF3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rot="1800000">
            <a:off x="5097215" y="2735724"/>
            <a:ext cx="1299628" cy="12996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9" y="2913515"/>
            <a:ext cx="113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745839" y="2906044"/>
            <a:ext cx="42244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明年的主要设想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" y="0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0" y="1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36133" y="1949450"/>
            <a:ext cx="4106998" cy="3257550"/>
            <a:chOff x="576476" y="1949450"/>
            <a:chExt cx="4106998" cy="3257550"/>
          </a:xfrm>
        </p:grpSpPr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: 形状 118"/>
          <p:cNvSpPr/>
          <p:nvPr/>
        </p:nvSpPr>
        <p:spPr>
          <a:xfrm rot="10800000">
            <a:off x="7124364" y="4438649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 rot="10800000">
            <a:off x="7445110" y="5048252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"/>
          <p:cNvGrpSpPr>
            <a:grpSpLocks/>
          </p:cNvGrpSpPr>
          <p:nvPr/>
        </p:nvGrpSpPr>
        <p:grpSpPr bwMode="auto">
          <a:xfrm>
            <a:off x="1799168" y="1592436"/>
            <a:ext cx="3433233" cy="3012017"/>
            <a:chOff x="0" y="0"/>
            <a:chExt cx="2449" cy="2148"/>
          </a:xfrm>
        </p:grpSpPr>
        <p:pic>
          <p:nvPicPr>
            <p:cNvPr id="59" name="Picture 24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2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grpSp>
        <p:nvGrpSpPr>
          <p:cNvPr id="61" name="Group 26"/>
          <p:cNvGrpSpPr>
            <a:grpSpLocks/>
          </p:cNvGrpSpPr>
          <p:nvPr/>
        </p:nvGrpSpPr>
        <p:grpSpPr bwMode="auto">
          <a:xfrm>
            <a:off x="-266699" y="1592436"/>
            <a:ext cx="3433233" cy="3012017"/>
            <a:chOff x="0" y="0"/>
            <a:chExt cx="2449" cy="2148"/>
          </a:xfrm>
        </p:grpSpPr>
        <p:pic>
          <p:nvPicPr>
            <p:cNvPr id="62" name="Picture 27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28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5014632" y="1654164"/>
            <a:ext cx="59581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zh-CN" sz="2000" dirty="0"/>
              <a:t>．在现有小家的基础上，开设各种文体活动，丰富教职工的生活。</a:t>
            </a:r>
          </a:p>
          <a:p>
            <a:r>
              <a:rPr lang="en-US" altLang="zh-CN" sz="2000" dirty="0"/>
              <a:t>2</a:t>
            </a:r>
            <a:r>
              <a:rPr lang="zh-CN" altLang="zh-CN" sz="2000" dirty="0"/>
              <a:t>．做好调研工作，积极落实二级教代会工作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  <p:grpSp>
        <p:nvGrpSpPr>
          <p:cNvPr id="64" name="Group 29"/>
          <p:cNvGrpSpPr>
            <a:grpSpLocks/>
          </p:cNvGrpSpPr>
          <p:nvPr/>
        </p:nvGrpSpPr>
        <p:grpSpPr bwMode="auto">
          <a:xfrm>
            <a:off x="455084" y="1321502"/>
            <a:ext cx="4030133" cy="3534833"/>
            <a:chOff x="0" y="0"/>
            <a:chExt cx="2449" cy="2148"/>
          </a:xfrm>
        </p:grpSpPr>
        <p:pic>
          <p:nvPicPr>
            <p:cNvPr id="65" name="Picture 30" descr="iPhone_5S_freebi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31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69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组合 217"/>
          <p:cNvGrpSpPr/>
          <p:nvPr/>
        </p:nvGrpSpPr>
        <p:grpSpPr>
          <a:xfrm>
            <a:off x="576476" y="1949450"/>
            <a:ext cx="4106998" cy="3257550"/>
            <a:chOff x="576476" y="1949450"/>
            <a:chExt cx="4106998" cy="3257550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471794" y="718575"/>
            <a:ext cx="2598080" cy="3076576"/>
            <a:chOff x="219762" y="701675"/>
            <a:chExt cx="3102144" cy="3673475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119587" y="704850"/>
              <a:ext cx="76439" cy="9239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6322132" y="1762125"/>
            <a:ext cx="4798131" cy="3311525"/>
            <a:chOff x="6322132" y="1762125"/>
            <a:chExt cx="4798131" cy="3311525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995825" y="1762125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7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4"/>
                    <a:pt x="37" y="43"/>
                  </a:cubicBezTo>
                  <a:cubicBezTo>
                    <a:pt x="48" y="37"/>
                    <a:pt x="4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463938" y="2505075"/>
              <a:ext cx="152878" cy="139700"/>
            </a:xfrm>
            <a:custGeom>
              <a:avLst/>
              <a:gdLst>
                <a:gd name="T0" fmla="*/ 0 w 48"/>
                <a:gd name="T1" fmla="*/ 0 h 44"/>
                <a:gd name="T2" fmla="*/ 38 w 48"/>
                <a:gd name="T3" fmla="*/ 44 h 44"/>
                <a:gd name="T4" fmla="*/ 0 w 48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0"/>
                  </a:moveTo>
                  <a:cubicBezTo>
                    <a:pt x="0" y="0"/>
                    <a:pt x="1" y="34"/>
                    <a:pt x="38" y="44"/>
                  </a:cubicBezTo>
                  <a:cubicBezTo>
                    <a:pt x="48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107223" y="3276600"/>
              <a:ext cx="85994" cy="76200"/>
            </a:xfrm>
            <a:custGeom>
              <a:avLst/>
              <a:gdLst>
                <a:gd name="T0" fmla="*/ 0 w 27"/>
                <a:gd name="T1" fmla="*/ 0 h 24"/>
                <a:gd name="T2" fmla="*/ 21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7" y="20"/>
                    <a:pt x="25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589818" y="3232150"/>
              <a:ext cx="175172" cy="177800"/>
            </a:xfrm>
            <a:custGeom>
              <a:avLst/>
              <a:gdLst>
                <a:gd name="T0" fmla="*/ 39 w 55"/>
                <a:gd name="T1" fmla="*/ 56 h 56"/>
                <a:gd name="T2" fmla="*/ 28 w 55"/>
                <a:gd name="T3" fmla="*/ 0 h 56"/>
                <a:gd name="T4" fmla="*/ 39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39" y="56"/>
                  </a:moveTo>
                  <a:cubicBezTo>
                    <a:pt x="39" y="56"/>
                    <a:pt x="55" y="26"/>
                    <a:pt x="28" y="0"/>
                  </a:cubicBezTo>
                  <a:cubicBezTo>
                    <a:pt x="15" y="1"/>
                    <a:pt x="0" y="33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8787285" y="4556125"/>
              <a:ext cx="105103" cy="85725"/>
            </a:xfrm>
            <a:custGeom>
              <a:avLst/>
              <a:gdLst>
                <a:gd name="T0" fmla="*/ 33 w 33"/>
                <a:gd name="T1" fmla="*/ 19 h 27"/>
                <a:gd name="T2" fmla="*/ 5 w 33"/>
                <a:gd name="T3" fmla="*/ 2 h 27"/>
                <a:gd name="T4" fmla="*/ 33 w 33"/>
                <a:gd name="T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33" y="19"/>
                  </a:moveTo>
                  <a:cubicBezTo>
                    <a:pt x="33" y="19"/>
                    <a:pt x="27" y="0"/>
                    <a:pt x="5" y="2"/>
                  </a:cubicBezTo>
                  <a:cubicBezTo>
                    <a:pt x="0" y="7"/>
                    <a:pt x="8" y="27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986270" y="4184650"/>
              <a:ext cx="101918" cy="117475"/>
            </a:xfrm>
            <a:custGeom>
              <a:avLst/>
              <a:gdLst>
                <a:gd name="T0" fmla="*/ 32 w 32"/>
                <a:gd name="T1" fmla="*/ 0 h 37"/>
                <a:gd name="T2" fmla="*/ 0 w 32"/>
                <a:gd name="T3" fmla="*/ 30 h 37"/>
                <a:gd name="T4" fmla="*/ 32 w 3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7"/>
                    <a:pt x="32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322132" y="472757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384314" y="495300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1015160" y="3857625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5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7" y="0"/>
                    <a:pt x="5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253957" y="449580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0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9255473" y="3997325"/>
              <a:ext cx="92364" cy="79375"/>
            </a:xfrm>
            <a:custGeom>
              <a:avLst/>
              <a:gdLst>
                <a:gd name="T0" fmla="*/ 29 w 29"/>
                <a:gd name="T1" fmla="*/ 23 h 25"/>
                <a:gd name="T2" fmla="*/ 5 w 29"/>
                <a:gd name="T3" fmla="*/ 0 h 25"/>
                <a:gd name="T4" fmla="*/ 29 w 29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5">
                  <a:moveTo>
                    <a:pt x="29" y="23"/>
                  </a:moveTo>
                  <a:cubicBezTo>
                    <a:pt x="29" y="23"/>
                    <a:pt x="27" y="4"/>
                    <a:pt x="5" y="0"/>
                  </a:cubicBezTo>
                  <a:cubicBezTo>
                    <a:pt x="0" y="4"/>
                    <a:pt x="3" y="25"/>
                    <a:pt x="29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>
              <a:off x="10652076" y="2225675"/>
              <a:ext cx="0" cy="0"/>
            </a:xfrm>
            <a:prstGeom prst="line">
              <a:avLst/>
            </a:prstGeom>
            <a:noFill/>
            <a:ln w="63500" cap="flat">
              <a:solidFill>
                <a:srgbClr val="61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9055064" y="685434"/>
            <a:ext cx="2563404" cy="3076576"/>
            <a:chOff x="8806395" y="641350"/>
            <a:chExt cx="3060741" cy="3673475"/>
          </a:xfrm>
        </p:grpSpPr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9516639" y="3629025"/>
              <a:ext cx="753242" cy="307975"/>
            </a:xfrm>
            <a:custGeom>
              <a:avLst/>
              <a:gdLst>
                <a:gd name="T0" fmla="*/ 237 w 237"/>
                <a:gd name="T1" fmla="*/ 0 h 97"/>
                <a:gd name="T2" fmla="*/ 0 w 237"/>
                <a:gd name="T3" fmla="*/ 0 h 97"/>
                <a:gd name="T4" fmla="*/ 237 w 237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97">
                  <a:moveTo>
                    <a:pt x="237" y="0"/>
                  </a:moveTo>
                  <a:cubicBezTo>
                    <a:pt x="237" y="0"/>
                    <a:pt x="128" y="97"/>
                    <a:pt x="0" y="0"/>
                  </a:cubicBezTo>
                  <a:cubicBezTo>
                    <a:pt x="49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8806395" y="641350"/>
              <a:ext cx="3060741" cy="3673475"/>
              <a:chOff x="8806395" y="641350"/>
              <a:chExt cx="3060741" cy="3673475"/>
            </a:xfrm>
          </p:grpSpPr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0973756" y="2101850"/>
                <a:ext cx="191097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9825580" y="1816100"/>
                <a:ext cx="189505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0145668" y="3105150"/>
                <a:ext cx="105103" cy="82550"/>
              </a:xfrm>
              <a:custGeom>
                <a:avLst/>
                <a:gdLst>
                  <a:gd name="T0" fmla="*/ 33 w 33"/>
                  <a:gd name="T1" fmla="*/ 19 h 26"/>
                  <a:gd name="T2" fmla="*/ 5 w 33"/>
                  <a:gd name="T3" fmla="*/ 1 h 26"/>
                  <a:gd name="T4" fmla="*/ 33 w 33"/>
                  <a:gd name="T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19"/>
                    </a:moveTo>
                    <a:cubicBezTo>
                      <a:pt x="33" y="19"/>
                      <a:pt x="27" y="0"/>
                      <a:pt x="5" y="1"/>
                    </a:cubicBezTo>
                    <a:cubicBezTo>
                      <a:pt x="0" y="7"/>
                      <a:pt x="8" y="26"/>
                      <a:pt x="33" y="19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9300063" y="3263900"/>
                <a:ext cx="79624" cy="88900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2 h 28"/>
                  <a:gd name="T4" fmla="*/ 25 w 2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25" y="0"/>
                      <a:pt x="5" y="1"/>
                      <a:pt x="0" y="22"/>
                    </a:cubicBezTo>
                    <a:cubicBezTo>
                      <a:pt x="3" y="28"/>
                      <a:pt x="24" y="26"/>
                      <a:pt x="25" y="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Rectangle 125"/>
              <p:cNvSpPr>
                <a:spLocks noChangeArrowheads="1"/>
              </p:cNvSpPr>
              <p:nvPr/>
            </p:nvSpPr>
            <p:spPr bwMode="auto">
              <a:xfrm>
                <a:off x="9628113" y="1768475"/>
                <a:ext cx="613104" cy="24447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Rectangle 126"/>
              <p:cNvSpPr>
                <a:spLocks noChangeArrowheads="1"/>
              </p:cNvSpPr>
              <p:nvPr/>
            </p:nvSpPr>
            <p:spPr bwMode="auto">
              <a:xfrm>
                <a:off x="9628113" y="1905000"/>
                <a:ext cx="613104" cy="1079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27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29"/>
              <p:cNvSpPr>
                <a:spLocks/>
              </p:cNvSpPr>
              <p:nvPr/>
            </p:nvSpPr>
            <p:spPr bwMode="auto">
              <a:xfrm>
                <a:off x="9198144" y="2422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0"/>
              <p:cNvSpPr>
                <a:spLocks/>
              </p:cNvSpPr>
              <p:nvPr/>
            </p:nvSpPr>
            <p:spPr bwMode="auto">
              <a:xfrm>
                <a:off x="9198144" y="2803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9198144" y="3194050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9207699" y="222567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6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6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9207699" y="260032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46 w 907"/>
                  <a:gd name="T5" fmla="*/ 122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46" y="122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9207699" y="3009900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4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6"/>
              <p:cNvSpPr>
                <a:spLocks/>
              </p:cNvSpPr>
              <p:nvPr/>
            </p:nvSpPr>
            <p:spPr bwMode="auto">
              <a:xfrm>
                <a:off x="9207699" y="3371850"/>
                <a:ext cx="1444377" cy="212725"/>
              </a:xfrm>
              <a:custGeom>
                <a:avLst/>
                <a:gdLst>
                  <a:gd name="T0" fmla="*/ 907 w 907"/>
                  <a:gd name="T1" fmla="*/ 0 h 134"/>
                  <a:gd name="T2" fmla="*/ 0 w 907"/>
                  <a:gd name="T3" fmla="*/ 0 h 134"/>
                  <a:gd name="T4" fmla="*/ 40 w 907"/>
                  <a:gd name="T5" fmla="*/ 134 h 134"/>
                  <a:gd name="T6" fmla="*/ 843 w 907"/>
                  <a:gd name="T7" fmla="*/ 128 h 134"/>
                  <a:gd name="T8" fmla="*/ 907 w 90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34">
                    <a:moveTo>
                      <a:pt x="907" y="0"/>
                    </a:moveTo>
                    <a:lnTo>
                      <a:pt x="0" y="0"/>
                    </a:lnTo>
                    <a:lnTo>
                      <a:pt x="40" y="13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7"/>
              <p:cNvSpPr>
                <a:spLocks noEditPoints="1"/>
              </p:cNvSpPr>
              <p:nvPr/>
            </p:nvSpPr>
            <p:spPr bwMode="auto">
              <a:xfrm>
                <a:off x="9150370" y="198755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38"/>
              <p:cNvSpPr>
                <a:spLocks noEditPoints="1"/>
              </p:cNvSpPr>
              <p:nvPr/>
            </p:nvSpPr>
            <p:spPr bwMode="auto">
              <a:xfrm>
                <a:off x="9150370" y="2384425"/>
                <a:ext cx="1546295" cy="482600"/>
              </a:xfrm>
              <a:custGeom>
                <a:avLst/>
                <a:gdLst>
                  <a:gd name="T0" fmla="*/ 0 w 486"/>
                  <a:gd name="T1" fmla="*/ 76 h 152"/>
                  <a:gd name="T2" fmla="*/ 76 w 486"/>
                  <a:gd name="T3" fmla="*/ 0 h 152"/>
                  <a:gd name="T4" fmla="*/ 411 w 486"/>
                  <a:gd name="T5" fmla="*/ 0 h 152"/>
                  <a:gd name="T6" fmla="*/ 486 w 486"/>
                  <a:gd name="T7" fmla="*/ 76 h 152"/>
                  <a:gd name="T8" fmla="*/ 411 w 486"/>
                  <a:gd name="T9" fmla="*/ 152 h 152"/>
                  <a:gd name="T10" fmla="*/ 76 w 486"/>
                  <a:gd name="T11" fmla="*/ 152 h 152"/>
                  <a:gd name="T12" fmla="*/ 0 w 486"/>
                  <a:gd name="T13" fmla="*/ 76 h 152"/>
                  <a:gd name="T14" fmla="*/ 76 w 486"/>
                  <a:gd name="T15" fmla="*/ 30 h 152"/>
                  <a:gd name="T16" fmla="*/ 29 w 486"/>
                  <a:gd name="T17" fmla="*/ 76 h 152"/>
                  <a:gd name="T18" fmla="*/ 76 w 486"/>
                  <a:gd name="T19" fmla="*/ 123 h 152"/>
                  <a:gd name="T20" fmla="*/ 411 w 486"/>
                  <a:gd name="T21" fmla="*/ 123 h 152"/>
                  <a:gd name="T22" fmla="*/ 457 w 486"/>
                  <a:gd name="T23" fmla="*/ 76 h 152"/>
                  <a:gd name="T24" fmla="*/ 411 w 486"/>
                  <a:gd name="T25" fmla="*/ 30 h 152"/>
                  <a:gd name="T26" fmla="*/ 76 w 486"/>
                  <a:gd name="T27" fmla="*/ 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2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8"/>
                      <a:pt x="452" y="152"/>
                      <a:pt x="411" y="152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34" y="152"/>
                      <a:pt x="0" y="118"/>
                      <a:pt x="0" y="76"/>
                    </a:cubicBezTo>
                    <a:close/>
                    <a:moveTo>
                      <a:pt x="76" y="30"/>
                    </a:moveTo>
                    <a:cubicBezTo>
                      <a:pt x="50" y="30"/>
                      <a:pt x="29" y="50"/>
                      <a:pt x="29" y="76"/>
                    </a:cubicBezTo>
                    <a:cubicBezTo>
                      <a:pt x="29" y="102"/>
                      <a:pt x="50" y="123"/>
                      <a:pt x="76" y="123"/>
                    </a:cubicBezTo>
                    <a:cubicBezTo>
                      <a:pt x="411" y="123"/>
                      <a:pt x="411" y="123"/>
                      <a:pt x="411" y="123"/>
                    </a:cubicBezTo>
                    <a:cubicBezTo>
                      <a:pt x="436" y="123"/>
                      <a:pt x="457" y="102"/>
                      <a:pt x="457" y="76"/>
                    </a:cubicBezTo>
                    <a:cubicBezTo>
                      <a:pt x="457" y="50"/>
                      <a:pt x="436" y="30"/>
                      <a:pt x="411" y="30"/>
                    </a:cubicBez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39"/>
              <p:cNvSpPr>
                <a:spLocks noEditPoints="1"/>
              </p:cNvSpPr>
              <p:nvPr/>
            </p:nvSpPr>
            <p:spPr bwMode="auto">
              <a:xfrm>
                <a:off x="9150370" y="276860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0"/>
              <p:cNvSpPr>
                <a:spLocks noEditPoints="1"/>
              </p:cNvSpPr>
              <p:nvPr/>
            </p:nvSpPr>
            <p:spPr bwMode="auto">
              <a:xfrm>
                <a:off x="9150370" y="3159125"/>
                <a:ext cx="1546295" cy="479425"/>
              </a:xfrm>
              <a:custGeom>
                <a:avLst/>
                <a:gdLst>
                  <a:gd name="T0" fmla="*/ 0 w 486"/>
                  <a:gd name="T1" fmla="*/ 76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6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6 h 151"/>
                  <a:gd name="T14" fmla="*/ 76 w 486"/>
                  <a:gd name="T15" fmla="*/ 29 h 151"/>
                  <a:gd name="T16" fmla="*/ 29 w 486"/>
                  <a:gd name="T17" fmla="*/ 76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6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6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6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6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1"/>
              <p:cNvSpPr>
                <a:spLocks noEditPoints="1"/>
              </p:cNvSpPr>
              <p:nvPr/>
            </p:nvSpPr>
            <p:spPr bwMode="auto">
              <a:xfrm>
                <a:off x="9567599" y="1739900"/>
                <a:ext cx="721392" cy="327025"/>
              </a:xfrm>
              <a:custGeom>
                <a:avLst/>
                <a:gdLst>
                  <a:gd name="T0" fmla="*/ 0 w 453"/>
                  <a:gd name="T1" fmla="*/ 0 h 206"/>
                  <a:gd name="T2" fmla="*/ 453 w 453"/>
                  <a:gd name="T3" fmla="*/ 0 h 206"/>
                  <a:gd name="T4" fmla="*/ 453 w 453"/>
                  <a:gd name="T5" fmla="*/ 206 h 206"/>
                  <a:gd name="T6" fmla="*/ 0 w 453"/>
                  <a:gd name="T7" fmla="*/ 206 h 206"/>
                  <a:gd name="T8" fmla="*/ 0 w 453"/>
                  <a:gd name="T9" fmla="*/ 0 h 206"/>
                  <a:gd name="T10" fmla="*/ 393 w 453"/>
                  <a:gd name="T11" fmla="*/ 58 h 206"/>
                  <a:gd name="T12" fmla="*/ 58 w 453"/>
                  <a:gd name="T13" fmla="*/ 58 h 206"/>
                  <a:gd name="T14" fmla="*/ 58 w 453"/>
                  <a:gd name="T15" fmla="*/ 148 h 206"/>
                  <a:gd name="T16" fmla="*/ 393 w 453"/>
                  <a:gd name="T17" fmla="*/ 148 h 206"/>
                  <a:gd name="T18" fmla="*/ 393 w 453"/>
                  <a:gd name="T19" fmla="*/ 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3" h="206">
                    <a:moveTo>
                      <a:pt x="0" y="0"/>
                    </a:moveTo>
                    <a:lnTo>
                      <a:pt x="453" y="0"/>
                    </a:lnTo>
                    <a:lnTo>
                      <a:pt x="453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393" y="58"/>
                    </a:moveTo>
                    <a:lnTo>
                      <a:pt x="58" y="58"/>
                    </a:lnTo>
                    <a:lnTo>
                      <a:pt x="58" y="148"/>
                    </a:lnTo>
                    <a:lnTo>
                      <a:pt x="393" y="148"/>
                    </a:lnTo>
                    <a:lnTo>
                      <a:pt x="393" y="5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9491160" y="3600450"/>
                <a:ext cx="820126" cy="203200"/>
              </a:xfrm>
              <a:custGeom>
                <a:avLst/>
                <a:gdLst>
                  <a:gd name="T0" fmla="*/ 109 w 258"/>
                  <a:gd name="T1" fmla="*/ 64 h 64"/>
                  <a:gd name="T2" fmla="*/ 150 w 258"/>
                  <a:gd name="T3" fmla="*/ 64 h 64"/>
                  <a:gd name="T4" fmla="*/ 258 w 258"/>
                  <a:gd name="T5" fmla="*/ 1 h 64"/>
                  <a:gd name="T6" fmla="*/ 229 w 258"/>
                  <a:gd name="T7" fmla="*/ 0 h 64"/>
                  <a:gd name="T8" fmla="*/ 150 w 258"/>
                  <a:gd name="T9" fmla="*/ 35 h 64"/>
                  <a:gd name="T10" fmla="*/ 109 w 258"/>
                  <a:gd name="T11" fmla="*/ 35 h 64"/>
                  <a:gd name="T12" fmla="*/ 30 w 258"/>
                  <a:gd name="T13" fmla="*/ 0 h 64"/>
                  <a:gd name="T14" fmla="*/ 0 w 258"/>
                  <a:gd name="T15" fmla="*/ 1 h 64"/>
                  <a:gd name="T16" fmla="*/ 109 w 25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64">
                    <a:moveTo>
                      <a:pt x="109" y="64"/>
                    </a:moveTo>
                    <a:cubicBezTo>
                      <a:pt x="150" y="64"/>
                      <a:pt x="150" y="64"/>
                      <a:pt x="150" y="64"/>
                    </a:cubicBezTo>
                    <a:cubicBezTo>
                      <a:pt x="255" y="64"/>
                      <a:pt x="258" y="4"/>
                      <a:pt x="258" y="1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"/>
                      <a:pt x="225" y="35"/>
                      <a:pt x="150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34" y="35"/>
                      <a:pt x="30" y="1"/>
                      <a:pt x="3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4" y="64"/>
                      <a:pt x="109" y="6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3"/>
              <p:cNvSpPr>
                <a:spLocks/>
              </p:cNvSpPr>
              <p:nvPr/>
            </p:nvSpPr>
            <p:spPr bwMode="auto">
              <a:xfrm>
                <a:off x="9449755" y="2079625"/>
                <a:ext cx="493668" cy="88900"/>
              </a:xfrm>
              <a:custGeom>
                <a:avLst/>
                <a:gdLst>
                  <a:gd name="T0" fmla="*/ 14 w 155"/>
                  <a:gd name="T1" fmla="*/ 28 h 28"/>
                  <a:gd name="T2" fmla="*/ 141 w 155"/>
                  <a:gd name="T3" fmla="*/ 28 h 28"/>
                  <a:gd name="T4" fmla="*/ 155 w 155"/>
                  <a:gd name="T5" fmla="*/ 14 h 28"/>
                  <a:gd name="T6" fmla="*/ 155 w 155"/>
                  <a:gd name="T7" fmla="*/ 14 h 28"/>
                  <a:gd name="T8" fmla="*/ 141 w 155"/>
                  <a:gd name="T9" fmla="*/ 0 h 28"/>
                  <a:gd name="T10" fmla="*/ 14 w 155"/>
                  <a:gd name="T11" fmla="*/ 0 h 28"/>
                  <a:gd name="T12" fmla="*/ 0 w 155"/>
                  <a:gd name="T13" fmla="*/ 14 h 28"/>
                  <a:gd name="T14" fmla="*/ 0 w 155"/>
                  <a:gd name="T15" fmla="*/ 14 h 28"/>
                  <a:gd name="T16" fmla="*/ 14 w 15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28">
                    <a:moveTo>
                      <a:pt x="14" y="28"/>
                    </a:moveTo>
                    <a:cubicBezTo>
                      <a:pt x="141" y="28"/>
                      <a:pt x="141" y="28"/>
                      <a:pt x="141" y="28"/>
                    </a:cubicBezTo>
                    <a:cubicBezTo>
                      <a:pt x="149" y="28"/>
                      <a:pt x="155" y="21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6"/>
                      <a:pt x="149" y="0"/>
                      <a:pt x="1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4"/>
              <p:cNvSpPr>
                <a:spLocks/>
              </p:cNvSpPr>
              <p:nvPr/>
            </p:nvSpPr>
            <p:spPr bwMode="auto">
              <a:xfrm>
                <a:off x="9669517" y="1495425"/>
                <a:ext cx="511185" cy="320675"/>
              </a:xfrm>
              <a:custGeom>
                <a:avLst/>
                <a:gdLst>
                  <a:gd name="T0" fmla="*/ 32 w 321"/>
                  <a:gd name="T1" fmla="*/ 202 h 202"/>
                  <a:gd name="T2" fmla="*/ 164 w 321"/>
                  <a:gd name="T3" fmla="*/ 68 h 202"/>
                  <a:gd name="T4" fmla="*/ 287 w 321"/>
                  <a:gd name="T5" fmla="*/ 202 h 202"/>
                  <a:gd name="T6" fmla="*/ 321 w 321"/>
                  <a:gd name="T7" fmla="*/ 170 h 202"/>
                  <a:gd name="T8" fmla="*/ 166 w 321"/>
                  <a:gd name="T9" fmla="*/ 0 h 202"/>
                  <a:gd name="T10" fmla="*/ 0 w 321"/>
                  <a:gd name="T11" fmla="*/ 170 h 202"/>
                  <a:gd name="T12" fmla="*/ 32 w 3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202">
                    <a:moveTo>
                      <a:pt x="32" y="202"/>
                    </a:moveTo>
                    <a:lnTo>
                      <a:pt x="164" y="68"/>
                    </a:lnTo>
                    <a:lnTo>
                      <a:pt x="287" y="202"/>
                    </a:lnTo>
                    <a:lnTo>
                      <a:pt x="321" y="170"/>
                    </a:lnTo>
                    <a:lnTo>
                      <a:pt x="166" y="0"/>
                    </a:lnTo>
                    <a:lnTo>
                      <a:pt x="0" y="170"/>
                    </a:lnTo>
                    <a:lnTo>
                      <a:pt x="32" y="202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145"/>
              <p:cNvSpPr>
                <a:spLocks noChangeArrowheads="1"/>
              </p:cNvSpPr>
              <p:nvPr/>
            </p:nvSpPr>
            <p:spPr bwMode="auto">
              <a:xfrm>
                <a:off x="9895649" y="644525"/>
                <a:ext cx="73254" cy="9239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11037455" y="2190750"/>
                <a:ext cx="391749" cy="158750"/>
              </a:xfrm>
              <a:custGeom>
                <a:avLst/>
                <a:gdLst>
                  <a:gd name="T0" fmla="*/ 123 w 123"/>
                  <a:gd name="T1" fmla="*/ 0 h 50"/>
                  <a:gd name="T2" fmla="*/ 0 w 123"/>
                  <a:gd name="T3" fmla="*/ 0 h 50"/>
                  <a:gd name="T4" fmla="*/ 123 w 123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50">
                    <a:moveTo>
                      <a:pt x="123" y="0"/>
                    </a:moveTo>
                    <a:cubicBezTo>
                      <a:pt x="123" y="0"/>
                      <a:pt x="66" y="50"/>
                      <a:pt x="0" y="0"/>
                    </a:cubicBezTo>
                    <a:cubicBezTo>
                      <a:pt x="25" y="0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Rectangle 147"/>
              <p:cNvSpPr>
                <a:spLocks noChangeArrowheads="1"/>
              </p:cNvSpPr>
              <p:nvPr/>
            </p:nvSpPr>
            <p:spPr bwMode="auto">
              <a:xfrm>
                <a:off x="11094784" y="1225550"/>
                <a:ext cx="318495" cy="127000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Rectangle 148"/>
              <p:cNvSpPr>
                <a:spLocks noChangeArrowheads="1"/>
              </p:cNvSpPr>
              <p:nvPr/>
            </p:nvSpPr>
            <p:spPr bwMode="auto">
              <a:xfrm>
                <a:off x="11094784" y="1295400"/>
                <a:ext cx="318495" cy="571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49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51"/>
              <p:cNvSpPr>
                <a:spLocks/>
              </p:cNvSpPr>
              <p:nvPr/>
            </p:nvSpPr>
            <p:spPr bwMode="auto">
              <a:xfrm>
                <a:off x="10871837" y="156210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2"/>
              <p:cNvSpPr>
                <a:spLocks/>
              </p:cNvSpPr>
              <p:nvPr/>
            </p:nvSpPr>
            <p:spPr bwMode="auto">
              <a:xfrm>
                <a:off x="10871837" y="176212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3"/>
              <p:cNvSpPr>
                <a:spLocks/>
              </p:cNvSpPr>
              <p:nvPr/>
            </p:nvSpPr>
            <p:spPr bwMode="auto">
              <a:xfrm>
                <a:off x="10871837" y="196215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Line 154"/>
              <p:cNvSpPr>
                <a:spLocks noChangeShapeType="1"/>
              </p:cNvSpPr>
              <p:nvPr/>
            </p:nvSpPr>
            <p:spPr bwMode="auto">
              <a:xfrm>
                <a:off x="11625078" y="146367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5"/>
              <p:cNvSpPr>
                <a:spLocks/>
              </p:cNvSpPr>
              <p:nvPr/>
            </p:nvSpPr>
            <p:spPr bwMode="auto">
              <a:xfrm>
                <a:off x="10875022" y="1463675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6"/>
              <p:cNvSpPr>
                <a:spLocks/>
              </p:cNvSpPr>
              <p:nvPr/>
            </p:nvSpPr>
            <p:spPr bwMode="auto">
              <a:xfrm>
                <a:off x="10875022" y="1654175"/>
                <a:ext cx="750057" cy="107950"/>
              </a:xfrm>
              <a:custGeom>
                <a:avLst/>
                <a:gdLst>
                  <a:gd name="T0" fmla="*/ 471 w 471"/>
                  <a:gd name="T1" fmla="*/ 0 h 68"/>
                  <a:gd name="T2" fmla="*/ 0 w 471"/>
                  <a:gd name="T3" fmla="*/ 0 h 68"/>
                  <a:gd name="T4" fmla="*/ 26 w 471"/>
                  <a:gd name="T5" fmla="*/ 64 h 68"/>
                  <a:gd name="T6" fmla="*/ 437 w 471"/>
                  <a:gd name="T7" fmla="*/ 68 h 68"/>
                  <a:gd name="T8" fmla="*/ 471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471" y="0"/>
                    </a:moveTo>
                    <a:lnTo>
                      <a:pt x="0" y="0"/>
                    </a:lnTo>
                    <a:lnTo>
                      <a:pt x="26" y="64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10875022" y="1866900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10875022" y="2054225"/>
                <a:ext cx="750057" cy="111125"/>
              </a:xfrm>
              <a:custGeom>
                <a:avLst/>
                <a:gdLst>
                  <a:gd name="T0" fmla="*/ 471 w 471"/>
                  <a:gd name="T1" fmla="*/ 0 h 70"/>
                  <a:gd name="T2" fmla="*/ 0 w 471"/>
                  <a:gd name="T3" fmla="*/ 0 h 70"/>
                  <a:gd name="T4" fmla="*/ 22 w 471"/>
                  <a:gd name="T5" fmla="*/ 70 h 70"/>
                  <a:gd name="T6" fmla="*/ 437 w 471"/>
                  <a:gd name="T7" fmla="*/ 68 h 70"/>
                  <a:gd name="T8" fmla="*/ 471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471" y="0"/>
                    </a:moveTo>
                    <a:lnTo>
                      <a:pt x="0" y="0"/>
                    </a:lnTo>
                    <a:lnTo>
                      <a:pt x="22" y="70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59"/>
              <p:cNvSpPr>
                <a:spLocks noEditPoints="1"/>
              </p:cNvSpPr>
              <p:nvPr/>
            </p:nvSpPr>
            <p:spPr bwMode="auto">
              <a:xfrm>
                <a:off x="10846358" y="1336675"/>
                <a:ext cx="801016" cy="250825"/>
              </a:xfrm>
              <a:custGeom>
                <a:avLst/>
                <a:gdLst>
                  <a:gd name="T0" fmla="*/ 0 w 252"/>
                  <a:gd name="T1" fmla="*/ 40 h 79"/>
                  <a:gd name="T2" fmla="*/ 40 w 252"/>
                  <a:gd name="T3" fmla="*/ 0 h 79"/>
                  <a:gd name="T4" fmla="*/ 213 w 252"/>
                  <a:gd name="T5" fmla="*/ 0 h 79"/>
                  <a:gd name="T6" fmla="*/ 252 w 252"/>
                  <a:gd name="T7" fmla="*/ 40 h 79"/>
                  <a:gd name="T8" fmla="*/ 213 w 252"/>
                  <a:gd name="T9" fmla="*/ 79 h 79"/>
                  <a:gd name="T10" fmla="*/ 40 w 252"/>
                  <a:gd name="T11" fmla="*/ 79 h 79"/>
                  <a:gd name="T12" fmla="*/ 0 w 252"/>
                  <a:gd name="T13" fmla="*/ 40 h 79"/>
                  <a:gd name="T14" fmla="*/ 40 w 252"/>
                  <a:gd name="T15" fmla="*/ 16 h 79"/>
                  <a:gd name="T16" fmla="*/ 15 w 252"/>
                  <a:gd name="T17" fmla="*/ 40 h 79"/>
                  <a:gd name="T18" fmla="*/ 40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40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40"/>
                    </a:cubicBezTo>
                    <a:cubicBezTo>
                      <a:pt x="252" y="61"/>
                      <a:pt x="235" y="79"/>
                      <a:pt x="213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18" y="79"/>
                      <a:pt x="0" y="61"/>
                      <a:pt x="0" y="40"/>
                    </a:cubicBezTo>
                    <a:close/>
                    <a:moveTo>
                      <a:pt x="40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40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0"/>
              <p:cNvSpPr>
                <a:spLocks noEditPoints="1"/>
              </p:cNvSpPr>
              <p:nvPr/>
            </p:nvSpPr>
            <p:spPr bwMode="auto">
              <a:xfrm>
                <a:off x="10846358" y="154622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0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0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1"/>
              <p:cNvSpPr>
                <a:spLocks noEditPoints="1"/>
              </p:cNvSpPr>
              <p:nvPr/>
            </p:nvSpPr>
            <p:spPr bwMode="auto">
              <a:xfrm>
                <a:off x="10846358" y="17430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2"/>
              <p:cNvSpPr>
                <a:spLocks noEditPoints="1"/>
              </p:cNvSpPr>
              <p:nvPr/>
            </p:nvSpPr>
            <p:spPr bwMode="auto">
              <a:xfrm>
                <a:off x="10846358" y="19462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63"/>
              <p:cNvSpPr>
                <a:spLocks noEditPoints="1"/>
              </p:cNvSpPr>
              <p:nvPr/>
            </p:nvSpPr>
            <p:spPr bwMode="auto">
              <a:xfrm>
                <a:off x="11062935" y="1209675"/>
                <a:ext cx="372639" cy="171450"/>
              </a:xfrm>
              <a:custGeom>
                <a:avLst/>
                <a:gdLst>
                  <a:gd name="T0" fmla="*/ 0 w 234"/>
                  <a:gd name="T1" fmla="*/ 0 h 108"/>
                  <a:gd name="T2" fmla="*/ 234 w 234"/>
                  <a:gd name="T3" fmla="*/ 0 h 108"/>
                  <a:gd name="T4" fmla="*/ 234 w 234"/>
                  <a:gd name="T5" fmla="*/ 108 h 108"/>
                  <a:gd name="T6" fmla="*/ 0 w 234"/>
                  <a:gd name="T7" fmla="*/ 108 h 108"/>
                  <a:gd name="T8" fmla="*/ 0 w 234"/>
                  <a:gd name="T9" fmla="*/ 0 h 108"/>
                  <a:gd name="T10" fmla="*/ 204 w 234"/>
                  <a:gd name="T11" fmla="*/ 30 h 108"/>
                  <a:gd name="T12" fmla="*/ 30 w 234"/>
                  <a:gd name="T13" fmla="*/ 30 h 108"/>
                  <a:gd name="T14" fmla="*/ 30 w 234"/>
                  <a:gd name="T15" fmla="*/ 76 h 108"/>
                  <a:gd name="T16" fmla="*/ 204 w 234"/>
                  <a:gd name="T17" fmla="*/ 76 h 108"/>
                  <a:gd name="T18" fmla="*/ 204 w 234"/>
                  <a:gd name="T19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108">
                    <a:moveTo>
                      <a:pt x="0" y="0"/>
                    </a:moveTo>
                    <a:lnTo>
                      <a:pt x="234" y="0"/>
                    </a:lnTo>
                    <a:lnTo>
                      <a:pt x="234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204" y="30"/>
                    </a:moveTo>
                    <a:lnTo>
                      <a:pt x="30" y="30"/>
                    </a:lnTo>
                    <a:lnTo>
                      <a:pt x="30" y="76"/>
                    </a:lnTo>
                    <a:lnTo>
                      <a:pt x="204" y="76"/>
                    </a:lnTo>
                    <a:lnTo>
                      <a:pt x="204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64"/>
              <p:cNvSpPr>
                <a:spLocks/>
              </p:cNvSpPr>
              <p:nvPr/>
            </p:nvSpPr>
            <p:spPr bwMode="auto">
              <a:xfrm>
                <a:off x="11024715" y="2174875"/>
                <a:ext cx="426784" cy="104775"/>
              </a:xfrm>
              <a:custGeom>
                <a:avLst/>
                <a:gdLst>
                  <a:gd name="T0" fmla="*/ 56 w 134"/>
                  <a:gd name="T1" fmla="*/ 33 h 33"/>
                  <a:gd name="T2" fmla="*/ 77 w 134"/>
                  <a:gd name="T3" fmla="*/ 33 h 33"/>
                  <a:gd name="T4" fmla="*/ 134 w 134"/>
                  <a:gd name="T5" fmla="*/ 0 h 33"/>
                  <a:gd name="T6" fmla="*/ 118 w 134"/>
                  <a:gd name="T7" fmla="*/ 0 h 33"/>
                  <a:gd name="T8" fmla="*/ 77 w 134"/>
                  <a:gd name="T9" fmla="*/ 18 h 33"/>
                  <a:gd name="T10" fmla="*/ 56 w 134"/>
                  <a:gd name="T11" fmla="*/ 18 h 33"/>
                  <a:gd name="T12" fmla="*/ 15 w 134"/>
                  <a:gd name="T13" fmla="*/ 0 h 33"/>
                  <a:gd name="T14" fmla="*/ 0 w 134"/>
                  <a:gd name="T15" fmla="*/ 0 h 33"/>
                  <a:gd name="T16" fmla="*/ 56 w 13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3">
                    <a:moveTo>
                      <a:pt x="56" y="33"/>
                    </a:moveTo>
                    <a:cubicBezTo>
                      <a:pt x="77" y="33"/>
                      <a:pt x="77" y="33"/>
                      <a:pt x="77" y="33"/>
                    </a:cubicBezTo>
                    <a:cubicBezTo>
                      <a:pt x="132" y="33"/>
                      <a:pt x="133" y="2"/>
                      <a:pt x="13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6" y="18"/>
                      <a:pt x="7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17" y="18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33"/>
                      <a:pt x="56" y="33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65"/>
              <p:cNvSpPr>
                <a:spLocks/>
              </p:cNvSpPr>
              <p:nvPr/>
            </p:nvSpPr>
            <p:spPr bwMode="auto">
              <a:xfrm>
                <a:off x="11002421" y="1387475"/>
                <a:ext cx="254796" cy="44450"/>
              </a:xfrm>
              <a:custGeom>
                <a:avLst/>
                <a:gdLst>
                  <a:gd name="T0" fmla="*/ 7 w 80"/>
                  <a:gd name="T1" fmla="*/ 14 h 14"/>
                  <a:gd name="T2" fmla="*/ 73 w 80"/>
                  <a:gd name="T3" fmla="*/ 14 h 14"/>
                  <a:gd name="T4" fmla="*/ 80 w 80"/>
                  <a:gd name="T5" fmla="*/ 7 h 14"/>
                  <a:gd name="T6" fmla="*/ 80 w 80"/>
                  <a:gd name="T7" fmla="*/ 7 h 14"/>
                  <a:gd name="T8" fmla="*/ 73 w 80"/>
                  <a:gd name="T9" fmla="*/ 0 h 14"/>
                  <a:gd name="T10" fmla="*/ 7 w 80"/>
                  <a:gd name="T11" fmla="*/ 0 h 14"/>
                  <a:gd name="T12" fmla="*/ 0 w 80"/>
                  <a:gd name="T13" fmla="*/ 7 h 14"/>
                  <a:gd name="T14" fmla="*/ 0 w 80"/>
                  <a:gd name="T15" fmla="*/ 7 h 14"/>
                  <a:gd name="T16" fmla="*/ 7 w 80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4">
                    <a:moveTo>
                      <a:pt x="7" y="14"/>
                    </a:moveTo>
                    <a:cubicBezTo>
                      <a:pt x="73" y="14"/>
                      <a:pt x="73" y="14"/>
                      <a:pt x="73" y="14"/>
                    </a:cubicBezTo>
                    <a:cubicBezTo>
                      <a:pt x="77" y="14"/>
                      <a:pt x="80" y="11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3"/>
                      <a:pt x="77" y="0"/>
                      <a:pt x="7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66"/>
              <p:cNvSpPr>
                <a:spLocks/>
              </p:cNvSpPr>
              <p:nvPr/>
            </p:nvSpPr>
            <p:spPr bwMode="auto">
              <a:xfrm>
                <a:off x="11117079" y="1082675"/>
                <a:ext cx="264351" cy="168275"/>
              </a:xfrm>
              <a:custGeom>
                <a:avLst/>
                <a:gdLst>
                  <a:gd name="T0" fmla="*/ 16 w 166"/>
                  <a:gd name="T1" fmla="*/ 106 h 106"/>
                  <a:gd name="T2" fmla="*/ 84 w 166"/>
                  <a:gd name="T3" fmla="*/ 36 h 106"/>
                  <a:gd name="T4" fmla="*/ 148 w 166"/>
                  <a:gd name="T5" fmla="*/ 106 h 106"/>
                  <a:gd name="T6" fmla="*/ 166 w 166"/>
                  <a:gd name="T7" fmla="*/ 88 h 106"/>
                  <a:gd name="T8" fmla="*/ 84 w 166"/>
                  <a:gd name="T9" fmla="*/ 0 h 106"/>
                  <a:gd name="T10" fmla="*/ 0 w 166"/>
                  <a:gd name="T11" fmla="*/ 88 h 106"/>
                  <a:gd name="T12" fmla="*/ 16 w 166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06">
                    <a:moveTo>
                      <a:pt x="16" y="106"/>
                    </a:moveTo>
                    <a:lnTo>
                      <a:pt x="84" y="36"/>
                    </a:lnTo>
                    <a:lnTo>
                      <a:pt x="148" y="106"/>
                    </a:lnTo>
                    <a:lnTo>
                      <a:pt x="166" y="88"/>
                    </a:lnTo>
                    <a:lnTo>
                      <a:pt x="84" y="0"/>
                    </a:lnTo>
                    <a:lnTo>
                      <a:pt x="0" y="88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Rectangle 167"/>
              <p:cNvSpPr>
                <a:spLocks noChangeArrowheads="1"/>
              </p:cNvSpPr>
              <p:nvPr/>
            </p:nvSpPr>
            <p:spPr bwMode="auto">
              <a:xfrm>
                <a:off x="11231737" y="641350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68"/>
              <p:cNvSpPr>
                <a:spLocks noEditPoints="1"/>
              </p:cNvSpPr>
              <p:nvPr/>
            </p:nvSpPr>
            <p:spPr bwMode="auto">
              <a:xfrm>
                <a:off x="11015160" y="2555875"/>
                <a:ext cx="130583" cy="133350"/>
              </a:xfrm>
              <a:custGeom>
                <a:avLst/>
                <a:gdLst>
                  <a:gd name="T0" fmla="*/ 21 w 41"/>
                  <a:gd name="T1" fmla="*/ 42 h 42"/>
                  <a:gd name="T2" fmla="*/ 0 w 41"/>
                  <a:gd name="T3" fmla="*/ 21 h 42"/>
                  <a:gd name="T4" fmla="*/ 21 w 41"/>
                  <a:gd name="T5" fmla="*/ 0 h 42"/>
                  <a:gd name="T6" fmla="*/ 41 w 41"/>
                  <a:gd name="T7" fmla="*/ 21 h 42"/>
                  <a:gd name="T8" fmla="*/ 21 w 41"/>
                  <a:gd name="T9" fmla="*/ 42 h 42"/>
                  <a:gd name="T10" fmla="*/ 21 w 41"/>
                  <a:gd name="T11" fmla="*/ 12 h 42"/>
                  <a:gd name="T12" fmla="*/ 12 w 41"/>
                  <a:gd name="T13" fmla="*/ 21 h 42"/>
                  <a:gd name="T14" fmla="*/ 21 w 41"/>
                  <a:gd name="T15" fmla="*/ 30 h 42"/>
                  <a:gd name="T16" fmla="*/ 29 w 41"/>
                  <a:gd name="T17" fmla="*/ 21 h 42"/>
                  <a:gd name="T18" fmla="*/ 21 w 41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cubicBezTo>
                      <a:pt x="9" y="42"/>
                      <a:pt x="0" y="32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2" y="0"/>
                      <a:pt x="41" y="10"/>
                      <a:pt x="41" y="21"/>
                    </a:cubicBezTo>
                    <a:cubicBezTo>
                      <a:pt x="41" y="32"/>
                      <a:pt x="32" y="42"/>
                      <a:pt x="21" y="42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1" y="30"/>
                    </a:cubicBezTo>
                    <a:cubicBezTo>
                      <a:pt x="26" y="30"/>
                      <a:pt x="29" y="26"/>
                      <a:pt x="29" y="21"/>
                    </a:cubicBezTo>
                    <a:cubicBezTo>
                      <a:pt x="29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69"/>
              <p:cNvSpPr>
                <a:spLocks noEditPoints="1"/>
              </p:cNvSpPr>
              <p:nvPr/>
            </p:nvSpPr>
            <p:spPr bwMode="auto">
              <a:xfrm>
                <a:off x="10476903" y="1552575"/>
                <a:ext cx="130583" cy="130175"/>
              </a:xfrm>
              <a:custGeom>
                <a:avLst/>
                <a:gdLst>
                  <a:gd name="T0" fmla="*/ 21 w 41"/>
                  <a:gd name="T1" fmla="*/ 41 h 41"/>
                  <a:gd name="T2" fmla="*/ 0 w 41"/>
                  <a:gd name="T3" fmla="*/ 21 h 41"/>
                  <a:gd name="T4" fmla="*/ 21 w 41"/>
                  <a:gd name="T5" fmla="*/ 0 h 41"/>
                  <a:gd name="T6" fmla="*/ 41 w 41"/>
                  <a:gd name="T7" fmla="*/ 21 h 41"/>
                  <a:gd name="T8" fmla="*/ 21 w 41"/>
                  <a:gd name="T9" fmla="*/ 41 h 41"/>
                  <a:gd name="T10" fmla="*/ 21 w 41"/>
                  <a:gd name="T11" fmla="*/ 12 h 41"/>
                  <a:gd name="T12" fmla="*/ 12 w 41"/>
                  <a:gd name="T13" fmla="*/ 21 h 41"/>
                  <a:gd name="T14" fmla="*/ 21 w 41"/>
                  <a:gd name="T15" fmla="*/ 29 h 41"/>
                  <a:gd name="T16" fmla="*/ 30 w 41"/>
                  <a:gd name="T17" fmla="*/ 21 h 41"/>
                  <a:gd name="T18" fmla="*/ 21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1" y="41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5"/>
                      <a:pt x="16" y="29"/>
                      <a:pt x="21" y="29"/>
                    </a:cubicBezTo>
                    <a:cubicBezTo>
                      <a:pt x="26" y="29"/>
                      <a:pt x="30" y="25"/>
                      <a:pt x="30" y="21"/>
                    </a:cubicBezTo>
                    <a:cubicBezTo>
                      <a:pt x="30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70"/>
              <p:cNvSpPr>
                <a:spLocks/>
              </p:cNvSpPr>
              <p:nvPr/>
            </p:nvSpPr>
            <p:spPr bwMode="auto">
              <a:xfrm>
                <a:off x="10460979" y="8858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71"/>
              <p:cNvSpPr>
                <a:spLocks/>
              </p:cNvSpPr>
              <p:nvPr/>
            </p:nvSpPr>
            <p:spPr bwMode="auto">
              <a:xfrm>
                <a:off x="10460979" y="11144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4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4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72"/>
              <p:cNvSpPr>
                <a:spLocks/>
              </p:cNvSpPr>
              <p:nvPr/>
            </p:nvSpPr>
            <p:spPr bwMode="auto">
              <a:xfrm>
                <a:off x="10534232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73"/>
              <p:cNvSpPr>
                <a:spLocks/>
              </p:cNvSpPr>
              <p:nvPr/>
            </p:nvSpPr>
            <p:spPr bwMode="auto">
              <a:xfrm>
                <a:off x="10304916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5 w 39"/>
                  <a:gd name="T3" fmla="*/ 12 h 12"/>
                  <a:gd name="T4" fmla="*/ 0 w 39"/>
                  <a:gd name="T5" fmla="*/ 6 h 12"/>
                  <a:gd name="T6" fmla="*/ 5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74"/>
              <p:cNvSpPr>
                <a:spLocks/>
              </p:cNvSpPr>
              <p:nvPr/>
            </p:nvSpPr>
            <p:spPr bwMode="auto">
              <a:xfrm>
                <a:off x="10511938" y="1092200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75"/>
              <p:cNvSpPr>
                <a:spLocks/>
              </p:cNvSpPr>
              <p:nvPr/>
            </p:nvSpPr>
            <p:spPr bwMode="auto">
              <a:xfrm>
                <a:off x="10349505" y="930275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29 w 32"/>
                  <a:gd name="T11" fmla="*/ 22 h 32"/>
                  <a:gd name="T12" fmla="*/ 29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4"/>
                      <a:pt x="32" y="28"/>
                      <a:pt x="29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76"/>
              <p:cNvSpPr>
                <a:spLocks/>
              </p:cNvSpPr>
              <p:nvPr/>
            </p:nvSpPr>
            <p:spPr bwMode="auto">
              <a:xfrm>
                <a:off x="10349505" y="10922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29 w 32"/>
                  <a:gd name="T9" fmla="*/ 2 h 32"/>
                  <a:gd name="T10" fmla="*/ 29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4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7" y="0"/>
                      <a:pt x="29" y="2"/>
                    </a:cubicBezTo>
                    <a:cubicBezTo>
                      <a:pt x="32" y="5"/>
                      <a:pt x="32" y="8"/>
                      <a:pt x="29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7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77"/>
              <p:cNvSpPr>
                <a:spLocks/>
              </p:cNvSpPr>
              <p:nvPr/>
            </p:nvSpPr>
            <p:spPr bwMode="auto">
              <a:xfrm>
                <a:off x="10511938" y="93027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7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78"/>
              <p:cNvSpPr>
                <a:spLocks/>
              </p:cNvSpPr>
              <p:nvPr/>
            </p:nvSpPr>
            <p:spPr bwMode="auto">
              <a:xfrm>
                <a:off x="11609154" y="24225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79"/>
              <p:cNvSpPr>
                <a:spLocks/>
              </p:cNvSpPr>
              <p:nvPr/>
            </p:nvSpPr>
            <p:spPr bwMode="auto">
              <a:xfrm>
                <a:off x="11609154" y="2651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80"/>
              <p:cNvSpPr>
                <a:spLocks/>
              </p:cNvSpPr>
              <p:nvPr/>
            </p:nvSpPr>
            <p:spPr bwMode="auto">
              <a:xfrm>
                <a:off x="11679223" y="2578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81"/>
              <p:cNvSpPr>
                <a:spLocks/>
              </p:cNvSpPr>
              <p:nvPr/>
            </p:nvSpPr>
            <p:spPr bwMode="auto">
              <a:xfrm>
                <a:off x="11451499" y="2578100"/>
                <a:ext cx="122621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82"/>
              <p:cNvSpPr>
                <a:spLocks/>
              </p:cNvSpPr>
              <p:nvPr/>
            </p:nvSpPr>
            <p:spPr bwMode="auto">
              <a:xfrm>
                <a:off x="11656928" y="262890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3"/>
              <p:cNvSpPr>
                <a:spLocks/>
              </p:cNvSpPr>
              <p:nvPr/>
            </p:nvSpPr>
            <p:spPr bwMode="auto">
              <a:xfrm>
                <a:off x="11496088" y="2466975"/>
                <a:ext cx="100327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84"/>
              <p:cNvSpPr>
                <a:spLocks/>
              </p:cNvSpPr>
              <p:nvPr/>
            </p:nvSpPr>
            <p:spPr bwMode="auto">
              <a:xfrm>
                <a:off x="11496088" y="2628900"/>
                <a:ext cx="100327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85"/>
              <p:cNvSpPr>
                <a:spLocks/>
              </p:cNvSpPr>
              <p:nvPr/>
            </p:nvSpPr>
            <p:spPr bwMode="auto">
              <a:xfrm>
                <a:off x="11656928" y="24669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86"/>
              <p:cNvSpPr>
                <a:spLocks/>
              </p:cNvSpPr>
              <p:nvPr/>
            </p:nvSpPr>
            <p:spPr bwMode="auto">
              <a:xfrm>
                <a:off x="10983311" y="3121025"/>
                <a:ext cx="35034" cy="127000"/>
              </a:xfrm>
              <a:custGeom>
                <a:avLst/>
                <a:gdLst>
                  <a:gd name="T0" fmla="*/ 6 w 11"/>
                  <a:gd name="T1" fmla="*/ 40 h 40"/>
                  <a:gd name="T2" fmla="*/ 0 w 11"/>
                  <a:gd name="T3" fmla="*/ 34 h 40"/>
                  <a:gd name="T4" fmla="*/ 0 w 11"/>
                  <a:gd name="T5" fmla="*/ 6 h 40"/>
                  <a:gd name="T6" fmla="*/ 6 w 11"/>
                  <a:gd name="T7" fmla="*/ 0 h 40"/>
                  <a:gd name="T8" fmla="*/ 11 w 11"/>
                  <a:gd name="T9" fmla="*/ 6 h 40"/>
                  <a:gd name="T10" fmla="*/ 11 w 11"/>
                  <a:gd name="T11" fmla="*/ 34 h 40"/>
                  <a:gd name="T12" fmla="*/ 6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40"/>
                    </a:moveTo>
                    <a:cubicBezTo>
                      <a:pt x="2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40"/>
                      <a:pt x="6" y="40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87"/>
              <p:cNvSpPr>
                <a:spLocks/>
              </p:cNvSpPr>
              <p:nvPr/>
            </p:nvSpPr>
            <p:spPr bwMode="auto">
              <a:xfrm>
                <a:off x="10983311" y="335280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88"/>
              <p:cNvSpPr>
                <a:spLocks/>
              </p:cNvSpPr>
              <p:nvPr/>
            </p:nvSpPr>
            <p:spPr bwMode="auto">
              <a:xfrm>
                <a:off x="11053380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89"/>
              <p:cNvSpPr>
                <a:spLocks/>
              </p:cNvSpPr>
              <p:nvPr/>
            </p:nvSpPr>
            <p:spPr bwMode="auto">
              <a:xfrm>
                <a:off x="10824063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90"/>
              <p:cNvSpPr>
                <a:spLocks/>
              </p:cNvSpPr>
              <p:nvPr/>
            </p:nvSpPr>
            <p:spPr bwMode="auto">
              <a:xfrm>
                <a:off x="11031085" y="3330575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1"/>
              <p:cNvSpPr>
                <a:spLocks/>
              </p:cNvSpPr>
              <p:nvPr/>
            </p:nvSpPr>
            <p:spPr bwMode="auto">
              <a:xfrm>
                <a:off x="10868653" y="316865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92"/>
              <p:cNvSpPr>
                <a:spLocks/>
              </p:cNvSpPr>
              <p:nvPr/>
            </p:nvSpPr>
            <p:spPr bwMode="auto">
              <a:xfrm>
                <a:off x="10868653" y="33305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93"/>
              <p:cNvSpPr>
                <a:spLocks/>
              </p:cNvSpPr>
              <p:nvPr/>
            </p:nvSpPr>
            <p:spPr bwMode="auto">
              <a:xfrm>
                <a:off x="11031085" y="3168650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94"/>
              <p:cNvSpPr>
                <a:spLocks noEditPoints="1"/>
              </p:cNvSpPr>
              <p:nvPr/>
            </p:nvSpPr>
            <p:spPr bwMode="auto">
              <a:xfrm>
                <a:off x="10706220" y="418465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6"/>
                      <a:pt x="15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95"/>
              <p:cNvSpPr>
                <a:spLocks/>
              </p:cNvSpPr>
              <p:nvPr/>
            </p:nvSpPr>
            <p:spPr bwMode="auto">
              <a:xfrm>
                <a:off x="8841429" y="2463800"/>
                <a:ext cx="668840" cy="666750"/>
              </a:xfrm>
              <a:custGeom>
                <a:avLst/>
                <a:gdLst>
                  <a:gd name="T0" fmla="*/ 1 w 210"/>
                  <a:gd name="T1" fmla="*/ 99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6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4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5 h 210"/>
                  <a:gd name="T20" fmla="*/ 175 w 210"/>
                  <a:gd name="T21" fmla="*/ 182 h 210"/>
                  <a:gd name="T22" fmla="*/ 130 w 210"/>
                  <a:gd name="T23" fmla="*/ 173 h 210"/>
                  <a:gd name="T24" fmla="*/ 100 w 210"/>
                  <a:gd name="T25" fmla="*/ 209 h 210"/>
                  <a:gd name="T26" fmla="*/ 74 w 210"/>
                  <a:gd name="T27" fmla="*/ 171 h 210"/>
                  <a:gd name="T28" fmla="*/ 27 w 210"/>
                  <a:gd name="T29" fmla="*/ 175 h 210"/>
                  <a:gd name="T30" fmla="*/ 37 w 210"/>
                  <a:gd name="T31" fmla="*/ 130 h 210"/>
                  <a:gd name="T32" fmla="*/ 1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99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2"/>
                      <a:pt x="35" y="27"/>
                    </a:cubicBezTo>
                    <a:cubicBezTo>
                      <a:pt x="51" y="12"/>
                      <a:pt x="67" y="20"/>
                      <a:pt x="80" y="36"/>
                    </a:cubicBezTo>
                    <a:cubicBezTo>
                      <a:pt x="81" y="15"/>
                      <a:pt x="88" y="0"/>
                      <a:pt x="111" y="0"/>
                    </a:cubicBezTo>
                    <a:cubicBezTo>
                      <a:pt x="133" y="0"/>
                      <a:pt x="138" y="17"/>
                      <a:pt x="136" y="39"/>
                    </a:cubicBezTo>
                    <a:cubicBezTo>
                      <a:pt x="151" y="24"/>
                      <a:pt x="168" y="18"/>
                      <a:pt x="183" y="34"/>
                    </a:cubicBezTo>
                    <a:cubicBezTo>
                      <a:pt x="198" y="51"/>
                      <a:pt x="190" y="66"/>
                      <a:pt x="174" y="80"/>
                    </a:cubicBezTo>
                    <a:cubicBezTo>
                      <a:pt x="194" y="80"/>
                      <a:pt x="210" y="88"/>
                      <a:pt x="210" y="110"/>
                    </a:cubicBezTo>
                    <a:cubicBezTo>
                      <a:pt x="209" y="132"/>
                      <a:pt x="193" y="138"/>
                      <a:pt x="171" y="135"/>
                    </a:cubicBezTo>
                    <a:cubicBezTo>
                      <a:pt x="186" y="150"/>
                      <a:pt x="191" y="167"/>
                      <a:pt x="175" y="182"/>
                    </a:cubicBezTo>
                    <a:cubicBezTo>
                      <a:pt x="159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09"/>
                    </a:cubicBezTo>
                    <a:cubicBezTo>
                      <a:pt x="78" y="209"/>
                      <a:pt x="72" y="192"/>
                      <a:pt x="74" y="171"/>
                    </a:cubicBezTo>
                    <a:cubicBezTo>
                      <a:pt x="59" y="185"/>
                      <a:pt x="43" y="191"/>
                      <a:pt x="27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96"/>
              <p:cNvSpPr>
                <a:spLocks noEditPoints="1"/>
              </p:cNvSpPr>
              <p:nvPr/>
            </p:nvSpPr>
            <p:spPr bwMode="auto">
              <a:xfrm>
                <a:off x="8806395" y="2425700"/>
                <a:ext cx="742094" cy="739775"/>
              </a:xfrm>
              <a:custGeom>
                <a:avLst/>
                <a:gdLst>
                  <a:gd name="T0" fmla="*/ 83 w 233"/>
                  <a:gd name="T1" fmla="*/ 222 h 233"/>
                  <a:gd name="T2" fmla="*/ 58 w 233"/>
                  <a:gd name="T3" fmla="*/ 208 h 233"/>
                  <a:gd name="T4" fmla="*/ 30 w 233"/>
                  <a:gd name="T5" fmla="*/ 195 h 233"/>
                  <a:gd name="T6" fmla="*/ 25 w 233"/>
                  <a:gd name="T7" fmla="*/ 149 h 233"/>
                  <a:gd name="T8" fmla="*/ 28 w 233"/>
                  <a:gd name="T9" fmla="*/ 75 h 233"/>
                  <a:gd name="T10" fmla="*/ 83 w 233"/>
                  <a:gd name="T11" fmla="*/ 25 h 233"/>
                  <a:gd name="T12" fmla="*/ 122 w 233"/>
                  <a:gd name="T13" fmla="*/ 0 h 233"/>
                  <a:gd name="T14" fmla="*/ 158 w 233"/>
                  <a:gd name="T15" fmla="*/ 29 h 233"/>
                  <a:gd name="T16" fmla="*/ 214 w 233"/>
                  <a:gd name="T17" fmla="*/ 66 h 233"/>
                  <a:gd name="T18" fmla="*/ 233 w 233"/>
                  <a:gd name="T19" fmla="*/ 122 h 233"/>
                  <a:gd name="T20" fmla="*/ 194 w 233"/>
                  <a:gd name="T21" fmla="*/ 203 h 233"/>
                  <a:gd name="T22" fmla="*/ 112 w 233"/>
                  <a:gd name="T23" fmla="*/ 233 h 233"/>
                  <a:gd name="T24" fmla="*/ 150 w 233"/>
                  <a:gd name="T25" fmla="*/ 178 h 233"/>
                  <a:gd name="T26" fmla="*/ 178 w 233"/>
                  <a:gd name="T27" fmla="*/ 186 h 233"/>
                  <a:gd name="T28" fmla="*/ 152 w 233"/>
                  <a:gd name="T29" fmla="*/ 132 h 233"/>
                  <a:gd name="T30" fmla="*/ 191 w 233"/>
                  <a:gd name="T31" fmla="*/ 136 h 233"/>
                  <a:gd name="T32" fmla="*/ 184 w 233"/>
                  <a:gd name="T33" fmla="*/ 103 h 233"/>
                  <a:gd name="T34" fmla="*/ 177 w 233"/>
                  <a:gd name="T35" fmla="*/ 83 h 233"/>
                  <a:gd name="T36" fmla="*/ 185 w 233"/>
                  <a:gd name="T37" fmla="*/ 55 h 233"/>
                  <a:gd name="T38" fmla="*/ 155 w 233"/>
                  <a:gd name="T39" fmla="*/ 59 h 233"/>
                  <a:gd name="T40" fmla="*/ 135 w 233"/>
                  <a:gd name="T41" fmla="*/ 49 h 233"/>
                  <a:gd name="T42" fmla="*/ 121 w 233"/>
                  <a:gd name="T43" fmla="*/ 24 h 233"/>
                  <a:gd name="T44" fmla="*/ 103 w 233"/>
                  <a:gd name="T45" fmla="*/ 49 h 233"/>
                  <a:gd name="T46" fmla="*/ 82 w 233"/>
                  <a:gd name="T47" fmla="*/ 56 h 233"/>
                  <a:gd name="T48" fmla="*/ 54 w 233"/>
                  <a:gd name="T49" fmla="*/ 47 h 233"/>
                  <a:gd name="T50" fmla="*/ 81 w 233"/>
                  <a:gd name="T51" fmla="*/ 101 h 233"/>
                  <a:gd name="T52" fmla="*/ 42 w 233"/>
                  <a:gd name="T53" fmla="*/ 97 h 233"/>
                  <a:gd name="T54" fmla="*/ 48 w 233"/>
                  <a:gd name="T55" fmla="*/ 130 h 233"/>
                  <a:gd name="T56" fmla="*/ 55 w 233"/>
                  <a:gd name="T57" fmla="*/ 151 h 233"/>
                  <a:gd name="T58" fmla="*/ 47 w 233"/>
                  <a:gd name="T59" fmla="*/ 179 h 233"/>
                  <a:gd name="T60" fmla="*/ 58 w 233"/>
                  <a:gd name="T61" fmla="*/ 185 h 233"/>
                  <a:gd name="T62" fmla="*/ 100 w 233"/>
                  <a:gd name="T63" fmla="*/ 152 h 233"/>
                  <a:gd name="T64" fmla="*/ 100 w 233"/>
                  <a:gd name="T65" fmla="*/ 206 h 233"/>
                  <a:gd name="T66" fmla="*/ 112 w 233"/>
                  <a:gd name="T67" fmla="*/ 210 h 233"/>
                  <a:gd name="T68" fmla="*/ 130 w 233"/>
                  <a:gd name="T69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11" y="233"/>
                    </a:moveTo>
                    <a:cubicBezTo>
                      <a:pt x="99" y="233"/>
                      <a:pt x="89" y="229"/>
                      <a:pt x="83" y="222"/>
                    </a:cubicBezTo>
                    <a:cubicBezTo>
                      <a:pt x="79" y="217"/>
                      <a:pt x="76" y="211"/>
                      <a:pt x="75" y="204"/>
                    </a:cubicBezTo>
                    <a:cubicBezTo>
                      <a:pt x="69" y="207"/>
                      <a:pt x="64" y="208"/>
                      <a:pt x="58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48" y="208"/>
                      <a:pt x="38" y="204"/>
                      <a:pt x="30" y="195"/>
                    </a:cubicBezTo>
                    <a:cubicBezTo>
                      <a:pt x="22" y="187"/>
                      <a:pt x="18" y="177"/>
                      <a:pt x="19" y="167"/>
                    </a:cubicBezTo>
                    <a:cubicBezTo>
                      <a:pt x="19" y="161"/>
                      <a:pt x="21" y="155"/>
                      <a:pt x="25" y="149"/>
                    </a:cubicBezTo>
                    <a:cubicBezTo>
                      <a:pt x="2" y="141"/>
                      <a:pt x="0" y="121"/>
                      <a:pt x="0" y="111"/>
                    </a:cubicBezTo>
                    <a:cubicBezTo>
                      <a:pt x="0" y="92"/>
                      <a:pt x="10" y="79"/>
                      <a:pt x="28" y="75"/>
                    </a:cubicBezTo>
                    <a:cubicBezTo>
                      <a:pt x="18" y="53"/>
                      <a:pt x="31" y="37"/>
                      <a:pt x="38" y="30"/>
                    </a:cubicBezTo>
                    <a:cubicBezTo>
                      <a:pt x="52" y="17"/>
                      <a:pt x="68" y="15"/>
                      <a:pt x="83" y="25"/>
                    </a:cubicBezTo>
                    <a:cubicBezTo>
                      <a:pt x="92" y="3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1"/>
                      <a:pt x="143" y="4"/>
                      <a:pt x="149" y="12"/>
                    </a:cubicBezTo>
                    <a:cubicBezTo>
                      <a:pt x="153" y="16"/>
                      <a:pt x="156" y="22"/>
                      <a:pt x="158" y="29"/>
                    </a:cubicBezTo>
                    <a:cubicBezTo>
                      <a:pt x="174" y="22"/>
                      <a:pt x="190" y="25"/>
                      <a:pt x="202" y="38"/>
                    </a:cubicBezTo>
                    <a:cubicBezTo>
                      <a:pt x="211" y="47"/>
                      <a:pt x="214" y="56"/>
                      <a:pt x="214" y="66"/>
                    </a:cubicBezTo>
                    <a:cubicBezTo>
                      <a:pt x="213" y="72"/>
                      <a:pt x="211" y="78"/>
                      <a:pt x="208" y="84"/>
                    </a:cubicBezTo>
                    <a:cubicBezTo>
                      <a:pt x="230" y="93"/>
                      <a:pt x="233" y="113"/>
                      <a:pt x="233" y="122"/>
                    </a:cubicBezTo>
                    <a:cubicBezTo>
                      <a:pt x="232" y="142"/>
                      <a:pt x="222" y="154"/>
                      <a:pt x="204" y="158"/>
                    </a:cubicBezTo>
                    <a:cubicBezTo>
                      <a:pt x="214" y="180"/>
                      <a:pt x="202" y="196"/>
                      <a:pt x="194" y="203"/>
                    </a:cubicBezTo>
                    <a:cubicBezTo>
                      <a:pt x="181" y="216"/>
                      <a:pt x="164" y="218"/>
                      <a:pt x="149" y="208"/>
                    </a:cubicBezTo>
                    <a:cubicBezTo>
                      <a:pt x="140" y="230"/>
                      <a:pt x="121" y="233"/>
                      <a:pt x="112" y="233"/>
                    </a:cubicBezTo>
                    <a:lnTo>
                      <a:pt x="111" y="233"/>
                    </a:lnTo>
                    <a:close/>
                    <a:moveTo>
                      <a:pt x="150" y="178"/>
                    </a:moveTo>
                    <a:cubicBezTo>
                      <a:pt x="157" y="186"/>
                      <a:pt x="164" y="191"/>
                      <a:pt x="169" y="191"/>
                    </a:cubicBezTo>
                    <a:cubicBezTo>
                      <a:pt x="172" y="191"/>
                      <a:pt x="175" y="189"/>
                      <a:pt x="178" y="186"/>
                    </a:cubicBezTo>
                    <a:cubicBezTo>
                      <a:pt x="183" y="182"/>
                      <a:pt x="191" y="174"/>
                      <a:pt x="174" y="156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6" y="136"/>
                      <a:pt x="188" y="136"/>
                      <a:pt x="191" y="136"/>
                    </a:cubicBezTo>
                    <a:cubicBezTo>
                      <a:pt x="207" y="136"/>
                      <a:pt x="209" y="129"/>
                      <a:pt x="209" y="122"/>
                    </a:cubicBezTo>
                    <a:cubicBezTo>
                      <a:pt x="209" y="116"/>
                      <a:pt x="209" y="104"/>
                      <a:pt x="184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85" y="76"/>
                      <a:pt x="190" y="70"/>
                      <a:pt x="190" y="65"/>
                    </a:cubicBezTo>
                    <a:cubicBezTo>
                      <a:pt x="190" y="64"/>
                      <a:pt x="191" y="60"/>
                      <a:pt x="185" y="55"/>
                    </a:cubicBezTo>
                    <a:cubicBezTo>
                      <a:pt x="180" y="49"/>
                      <a:pt x="175" y="49"/>
                      <a:pt x="174" y="49"/>
                    </a:cubicBezTo>
                    <a:cubicBezTo>
                      <a:pt x="169" y="49"/>
                      <a:pt x="162" y="52"/>
                      <a:pt x="155" y="59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6" y="39"/>
                      <a:pt x="135" y="31"/>
                      <a:pt x="132" y="27"/>
                    </a:cubicBezTo>
                    <a:cubicBezTo>
                      <a:pt x="131" y="27"/>
                      <a:pt x="129" y="24"/>
                      <a:pt x="121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5" y="24"/>
                      <a:pt x="103" y="24"/>
                      <a:pt x="103" y="49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75" y="47"/>
                      <a:pt x="69" y="42"/>
                      <a:pt x="64" y="42"/>
                    </a:cubicBezTo>
                    <a:cubicBezTo>
                      <a:pt x="61" y="42"/>
                      <a:pt x="57" y="44"/>
                      <a:pt x="54" y="47"/>
                    </a:cubicBezTo>
                    <a:cubicBezTo>
                      <a:pt x="50" y="52"/>
                      <a:pt x="41" y="60"/>
                      <a:pt x="59" y="78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46" y="97"/>
                      <a:pt x="44" y="97"/>
                      <a:pt x="42" y="97"/>
                    </a:cubicBezTo>
                    <a:cubicBezTo>
                      <a:pt x="25" y="97"/>
                      <a:pt x="23" y="104"/>
                      <a:pt x="23" y="112"/>
                    </a:cubicBezTo>
                    <a:cubicBezTo>
                      <a:pt x="23" y="118"/>
                      <a:pt x="23" y="129"/>
                      <a:pt x="48" y="130"/>
                    </a:cubicBezTo>
                    <a:cubicBezTo>
                      <a:pt x="80" y="131"/>
                      <a:pt x="80" y="131"/>
                      <a:pt x="80" y="13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47" y="157"/>
                      <a:pt x="42" y="164"/>
                      <a:pt x="42" y="169"/>
                    </a:cubicBezTo>
                    <a:cubicBezTo>
                      <a:pt x="42" y="170"/>
                      <a:pt x="42" y="173"/>
                      <a:pt x="47" y="179"/>
                    </a:cubicBezTo>
                    <a:cubicBezTo>
                      <a:pt x="53" y="185"/>
                      <a:pt x="57" y="185"/>
                      <a:pt x="58" y="185"/>
                    </a:cubicBezTo>
                    <a:cubicBezTo>
                      <a:pt x="58" y="185"/>
                      <a:pt x="58" y="185"/>
                      <a:pt x="58" y="185"/>
                    </a:cubicBezTo>
                    <a:cubicBezTo>
                      <a:pt x="63" y="185"/>
                      <a:pt x="70" y="181"/>
                      <a:pt x="77" y="174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97" y="184"/>
                      <a:pt x="97" y="184"/>
                      <a:pt x="97" y="184"/>
                    </a:cubicBezTo>
                    <a:cubicBezTo>
                      <a:pt x="96" y="194"/>
                      <a:pt x="97" y="202"/>
                      <a:pt x="100" y="206"/>
                    </a:cubicBezTo>
                    <a:cubicBezTo>
                      <a:pt x="101" y="207"/>
                      <a:pt x="104" y="209"/>
                      <a:pt x="111" y="210"/>
                    </a:cubicBezTo>
                    <a:cubicBezTo>
                      <a:pt x="112" y="210"/>
                      <a:pt x="112" y="210"/>
                      <a:pt x="112" y="210"/>
                    </a:cubicBezTo>
                    <a:cubicBezTo>
                      <a:pt x="118" y="210"/>
                      <a:pt x="129" y="210"/>
                      <a:pt x="129" y="185"/>
                    </a:cubicBezTo>
                    <a:cubicBezTo>
                      <a:pt x="130" y="153"/>
                      <a:pt x="130" y="153"/>
                      <a:pt x="130" y="153"/>
                    </a:cubicBezTo>
                    <a:lnTo>
                      <a:pt x="150" y="17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97"/>
              <p:cNvSpPr>
                <a:spLocks/>
              </p:cNvSpPr>
              <p:nvPr/>
            </p:nvSpPr>
            <p:spPr bwMode="auto">
              <a:xfrm>
                <a:off x="9058006" y="2676525"/>
                <a:ext cx="235687" cy="238125"/>
              </a:xfrm>
              <a:custGeom>
                <a:avLst/>
                <a:gdLst>
                  <a:gd name="T0" fmla="*/ 0 w 74"/>
                  <a:gd name="T1" fmla="*/ 36 h 75"/>
                  <a:gd name="T2" fmla="*/ 14 w 74"/>
                  <a:gd name="T3" fmla="*/ 27 h 75"/>
                  <a:gd name="T4" fmla="*/ 12 w 74"/>
                  <a:gd name="T5" fmla="*/ 10 h 75"/>
                  <a:gd name="T6" fmla="*/ 28 w 74"/>
                  <a:gd name="T7" fmla="*/ 13 h 75"/>
                  <a:gd name="T8" fmla="*/ 39 w 74"/>
                  <a:gd name="T9" fmla="*/ 1 h 75"/>
                  <a:gd name="T10" fmla="*/ 48 w 74"/>
                  <a:gd name="T11" fmla="*/ 14 h 75"/>
                  <a:gd name="T12" fmla="*/ 65 w 74"/>
                  <a:gd name="T13" fmla="*/ 13 h 75"/>
                  <a:gd name="T14" fmla="*/ 61 w 74"/>
                  <a:gd name="T15" fmla="*/ 29 h 75"/>
                  <a:gd name="T16" fmla="*/ 74 w 74"/>
                  <a:gd name="T17" fmla="*/ 40 h 75"/>
                  <a:gd name="T18" fmla="*/ 61 w 74"/>
                  <a:gd name="T19" fmla="*/ 49 h 75"/>
                  <a:gd name="T20" fmla="*/ 62 w 74"/>
                  <a:gd name="T21" fmla="*/ 65 h 75"/>
                  <a:gd name="T22" fmla="*/ 46 w 74"/>
                  <a:gd name="T23" fmla="*/ 62 h 75"/>
                  <a:gd name="T24" fmla="*/ 35 w 74"/>
                  <a:gd name="T25" fmla="*/ 75 h 75"/>
                  <a:gd name="T26" fmla="*/ 26 w 74"/>
                  <a:gd name="T27" fmla="*/ 61 h 75"/>
                  <a:gd name="T28" fmla="*/ 10 w 74"/>
                  <a:gd name="T29" fmla="*/ 63 h 75"/>
                  <a:gd name="T30" fmla="*/ 13 w 74"/>
                  <a:gd name="T31" fmla="*/ 47 h 75"/>
                  <a:gd name="T32" fmla="*/ 0 w 74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5">
                    <a:moveTo>
                      <a:pt x="0" y="36"/>
                    </a:moveTo>
                    <a:cubicBezTo>
                      <a:pt x="0" y="28"/>
                      <a:pt x="6" y="26"/>
                      <a:pt x="14" y="27"/>
                    </a:cubicBezTo>
                    <a:cubicBezTo>
                      <a:pt x="9" y="21"/>
                      <a:pt x="7" y="16"/>
                      <a:pt x="12" y="10"/>
                    </a:cubicBezTo>
                    <a:cubicBezTo>
                      <a:pt x="18" y="5"/>
                      <a:pt x="23" y="7"/>
                      <a:pt x="28" y="13"/>
                    </a:cubicBezTo>
                    <a:cubicBezTo>
                      <a:pt x="28" y="6"/>
                      <a:pt x="31" y="0"/>
                      <a:pt x="39" y="1"/>
                    </a:cubicBezTo>
                    <a:cubicBezTo>
                      <a:pt x="47" y="1"/>
                      <a:pt x="49" y="7"/>
                      <a:pt x="48" y="14"/>
                    </a:cubicBezTo>
                    <a:cubicBezTo>
                      <a:pt x="53" y="9"/>
                      <a:pt x="59" y="7"/>
                      <a:pt x="65" y="13"/>
                    </a:cubicBezTo>
                    <a:cubicBezTo>
                      <a:pt x="70" y="18"/>
                      <a:pt x="67" y="24"/>
                      <a:pt x="61" y="29"/>
                    </a:cubicBezTo>
                    <a:cubicBezTo>
                      <a:pt x="69" y="29"/>
                      <a:pt x="74" y="32"/>
                      <a:pt x="74" y="40"/>
                    </a:cubicBezTo>
                    <a:cubicBezTo>
                      <a:pt x="74" y="47"/>
                      <a:pt x="68" y="49"/>
                      <a:pt x="61" y="49"/>
                    </a:cubicBezTo>
                    <a:cubicBezTo>
                      <a:pt x="66" y="54"/>
                      <a:pt x="68" y="60"/>
                      <a:pt x="62" y="65"/>
                    </a:cubicBezTo>
                    <a:cubicBezTo>
                      <a:pt x="56" y="71"/>
                      <a:pt x="51" y="68"/>
                      <a:pt x="46" y="62"/>
                    </a:cubicBezTo>
                    <a:cubicBezTo>
                      <a:pt x="46" y="69"/>
                      <a:pt x="43" y="75"/>
                      <a:pt x="35" y="75"/>
                    </a:cubicBezTo>
                    <a:cubicBezTo>
                      <a:pt x="27" y="75"/>
                      <a:pt x="25" y="69"/>
                      <a:pt x="26" y="61"/>
                    </a:cubicBezTo>
                    <a:cubicBezTo>
                      <a:pt x="21" y="66"/>
                      <a:pt x="15" y="68"/>
                      <a:pt x="10" y="63"/>
                    </a:cubicBezTo>
                    <a:cubicBezTo>
                      <a:pt x="4" y="57"/>
                      <a:pt x="7" y="51"/>
                      <a:pt x="13" y="47"/>
                    </a:cubicBezTo>
                    <a:cubicBezTo>
                      <a:pt x="5" y="46"/>
                      <a:pt x="0" y="44"/>
                      <a:pt x="0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98"/>
              <p:cNvSpPr>
                <a:spLocks/>
              </p:cNvSpPr>
              <p:nvPr/>
            </p:nvSpPr>
            <p:spPr bwMode="auto">
              <a:xfrm>
                <a:off x="11161668" y="3505200"/>
                <a:ext cx="667248" cy="666750"/>
              </a:xfrm>
              <a:custGeom>
                <a:avLst/>
                <a:gdLst>
                  <a:gd name="T0" fmla="*/ 1 w 210"/>
                  <a:gd name="T1" fmla="*/ 100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7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5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6 h 210"/>
                  <a:gd name="T20" fmla="*/ 176 w 210"/>
                  <a:gd name="T21" fmla="*/ 183 h 210"/>
                  <a:gd name="T22" fmla="*/ 130 w 210"/>
                  <a:gd name="T23" fmla="*/ 173 h 210"/>
                  <a:gd name="T24" fmla="*/ 100 w 210"/>
                  <a:gd name="T25" fmla="*/ 210 h 210"/>
                  <a:gd name="T26" fmla="*/ 75 w 210"/>
                  <a:gd name="T27" fmla="*/ 171 h 210"/>
                  <a:gd name="T28" fmla="*/ 28 w 210"/>
                  <a:gd name="T29" fmla="*/ 175 h 210"/>
                  <a:gd name="T30" fmla="*/ 37 w 210"/>
                  <a:gd name="T31" fmla="*/ 130 h 210"/>
                  <a:gd name="T32" fmla="*/ 1 w 210"/>
                  <a:gd name="T33" fmla="*/ 1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100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3"/>
                      <a:pt x="35" y="27"/>
                    </a:cubicBezTo>
                    <a:cubicBezTo>
                      <a:pt x="51" y="12"/>
                      <a:pt x="67" y="20"/>
                      <a:pt x="80" y="37"/>
                    </a:cubicBezTo>
                    <a:cubicBezTo>
                      <a:pt x="81" y="16"/>
                      <a:pt x="88" y="0"/>
                      <a:pt x="111" y="0"/>
                    </a:cubicBezTo>
                    <a:cubicBezTo>
                      <a:pt x="133" y="1"/>
                      <a:pt x="138" y="18"/>
                      <a:pt x="136" y="39"/>
                    </a:cubicBezTo>
                    <a:cubicBezTo>
                      <a:pt x="151" y="25"/>
                      <a:pt x="168" y="19"/>
                      <a:pt x="183" y="35"/>
                    </a:cubicBezTo>
                    <a:cubicBezTo>
                      <a:pt x="199" y="51"/>
                      <a:pt x="190" y="66"/>
                      <a:pt x="174" y="80"/>
                    </a:cubicBezTo>
                    <a:cubicBezTo>
                      <a:pt x="195" y="80"/>
                      <a:pt x="210" y="88"/>
                      <a:pt x="210" y="110"/>
                    </a:cubicBezTo>
                    <a:cubicBezTo>
                      <a:pt x="210" y="132"/>
                      <a:pt x="193" y="138"/>
                      <a:pt x="171" y="136"/>
                    </a:cubicBezTo>
                    <a:cubicBezTo>
                      <a:pt x="186" y="151"/>
                      <a:pt x="192" y="167"/>
                      <a:pt x="176" y="183"/>
                    </a:cubicBezTo>
                    <a:cubicBezTo>
                      <a:pt x="160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10"/>
                    </a:cubicBezTo>
                    <a:cubicBezTo>
                      <a:pt x="78" y="209"/>
                      <a:pt x="72" y="192"/>
                      <a:pt x="75" y="171"/>
                    </a:cubicBezTo>
                    <a:cubicBezTo>
                      <a:pt x="60" y="185"/>
                      <a:pt x="43" y="191"/>
                      <a:pt x="28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100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99"/>
              <p:cNvSpPr>
                <a:spLocks noEditPoints="1"/>
              </p:cNvSpPr>
              <p:nvPr/>
            </p:nvSpPr>
            <p:spPr bwMode="auto">
              <a:xfrm>
                <a:off x="11126634" y="3470275"/>
                <a:ext cx="740502" cy="736600"/>
              </a:xfrm>
              <a:custGeom>
                <a:avLst/>
                <a:gdLst>
                  <a:gd name="T0" fmla="*/ 83 w 233"/>
                  <a:gd name="T1" fmla="*/ 221 h 232"/>
                  <a:gd name="T2" fmla="*/ 58 w 233"/>
                  <a:gd name="T3" fmla="*/ 207 h 232"/>
                  <a:gd name="T4" fmla="*/ 30 w 233"/>
                  <a:gd name="T5" fmla="*/ 194 h 232"/>
                  <a:gd name="T6" fmla="*/ 25 w 233"/>
                  <a:gd name="T7" fmla="*/ 149 h 232"/>
                  <a:gd name="T8" fmla="*/ 29 w 233"/>
                  <a:gd name="T9" fmla="*/ 74 h 232"/>
                  <a:gd name="T10" fmla="*/ 84 w 233"/>
                  <a:gd name="T11" fmla="*/ 24 h 232"/>
                  <a:gd name="T12" fmla="*/ 122 w 233"/>
                  <a:gd name="T13" fmla="*/ 0 h 232"/>
                  <a:gd name="T14" fmla="*/ 158 w 233"/>
                  <a:gd name="T15" fmla="*/ 28 h 232"/>
                  <a:gd name="T16" fmla="*/ 214 w 233"/>
                  <a:gd name="T17" fmla="*/ 65 h 232"/>
                  <a:gd name="T18" fmla="*/ 233 w 233"/>
                  <a:gd name="T19" fmla="*/ 122 h 232"/>
                  <a:gd name="T20" fmla="*/ 195 w 233"/>
                  <a:gd name="T21" fmla="*/ 202 h 232"/>
                  <a:gd name="T22" fmla="*/ 112 w 233"/>
                  <a:gd name="T23" fmla="*/ 232 h 232"/>
                  <a:gd name="T24" fmla="*/ 150 w 233"/>
                  <a:gd name="T25" fmla="*/ 177 h 232"/>
                  <a:gd name="T26" fmla="*/ 178 w 233"/>
                  <a:gd name="T27" fmla="*/ 185 h 232"/>
                  <a:gd name="T28" fmla="*/ 152 w 233"/>
                  <a:gd name="T29" fmla="*/ 132 h 232"/>
                  <a:gd name="T30" fmla="*/ 191 w 233"/>
                  <a:gd name="T31" fmla="*/ 135 h 232"/>
                  <a:gd name="T32" fmla="*/ 185 w 233"/>
                  <a:gd name="T33" fmla="*/ 103 h 232"/>
                  <a:gd name="T34" fmla="*/ 177 w 233"/>
                  <a:gd name="T35" fmla="*/ 82 h 232"/>
                  <a:gd name="T36" fmla="*/ 186 w 233"/>
                  <a:gd name="T37" fmla="*/ 54 h 232"/>
                  <a:gd name="T38" fmla="*/ 155 w 233"/>
                  <a:gd name="T39" fmla="*/ 58 h 232"/>
                  <a:gd name="T40" fmla="*/ 135 w 233"/>
                  <a:gd name="T41" fmla="*/ 49 h 232"/>
                  <a:gd name="T42" fmla="*/ 121 w 233"/>
                  <a:gd name="T43" fmla="*/ 23 h 232"/>
                  <a:gd name="T44" fmla="*/ 103 w 233"/>
                  <a:gd name="T45" fmla="*/ 48 h 232"/>
                  <a:gd name="T46" fmla="*/ 82 w 233"/>
                  <a:gd name="T47" fmla="*/ 55 h 232"/>
                  <a:gd name="T48" fmla="*/ 54 w 233"/>
                  <a:gd name="T49" fmla="*/ 47 h 232"/>
                  <a:gd name="T50" fmla="*/ 81 w 233"/>
                  <a:gd name="T51" fmla="*/ 100 h 232"/>
                  <a:gd name="T52" fmla="*/ 42 w 233"/>
                  <a:gd name="T53" fmla="*/ 96 h 232"/>
                  <a:gd name="T54" fmla="*/ 48 w 233"/>
                  <a:gd name="T55" fmla="*/ 129 h 232"/>
                  <a:gd name="T56" fmla="*/ 55 w 233"/>
                  <a:gd name="T57" fmla="*/ 150 h 232"/>
                  <a:gd name="T58" fmla="*/ 47 w 233"/>
                  <a:gd name="T59" fmla="*/ 178 h 232"/>
                  <a:gd name="T60" fmla="*/ 58 w 233"/>
                  <a:gd name="T61" fmla="*/ 184 h 232"/>
                  <a:gd name="T62" fmla="*/ 101 w 233"/>
                  <a:gd name="T63" fmla="*/ 151 h 232"/>
                  <a:gd name="T64" fmla="*/ 101 w 233"/>
                  <a:gd name="T65" fmla="*/ 205 h 232"/>
                  <a:gd name="T66" fmla="*/ 112 w 233"/>
                  <a:gd name="T67" fmla="*/ 209 h 232"/>
                  <a:gd name="T68" fmla="*/ 130 w 233"/>
                  <a:gd name="T69" fmla="*/ 15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2">
                    <a:moveTo>
                      <a:pt x="111" y="232"/>
                    </a:moveTo>
                    <a:cubicBezTo>
                      <a:pt x="99" y="232"/>
                      <a:pt x="90" y="228"/>
                      <a:pt x="83" y="221"/>
                    </a:cubicBezTo>
                    <a:cubicBezTo>
                      <a:pt x="79" y="216"/>
                      <a:pt x="76" y="211"/>
                      <a:pt x="75" y="204"/>
                    </a:cubicBezTo>
                    <a:cubicBezTo>
                      <a:pt x="69" y="206"/>
                      <a:pt x="64" y="207"/>
                      <a:pt x="58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48" y="207"/>
                      <a:pt x="39" y="203"/>
                      <a:pt x="30" y="194"/>
                    </a:cubicBezTo>
                    <a:cubicBezTo>
                      <a:pt x="22" y="186"/>
                      <a:pt x="18" y="176"/>
                      <a:pt x="19" y="167"/>
                    </a:cubicBezTo>
                    <a:cubicBezTo>
                      <a:pt x="19" y="160"/>
                      <a:pt x="21" y="155"/>
                      <a:pt x="25" y="149"/>
                    </a:cubicBezTo>
                    <a:cubicBezTo>
                      <a:pt x="2" y="140"/>
                      <a:pt x="0" y="120"/>
                      <a:pt x="0" y="110"/>
                    </a:cubicBezTo>
                    <a:cubicBezTo>
                      <a:pt x="0" y="91"/>
                      <a:pt x="11" y="78"/>
                      <a:pt x="29" y="74"/>
                    </a:cubicBezTo>
                    <a:cubicBezTo>
                      <a:pt x="19" y="52"/>
                      <a:pt x="31" y="36"/>
                      <a:pt x="38" y="30"/>
                    </a:cubicBezTo>
                    <a:cubicBezTo>
                      <a:pt x="52" y="16"/>
                      <a:pt x="68" y="15"/>
                      <a:pt x="84" y="24"/>
                    </a:cubicBezTo>
                    <a:cubicBezTo>
                      <a:pt x="92" y="2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0"/>
                      <a:pt x="143" y="4"/>
                      <a:pt x="150" y="11"/>
                    </a:cubicBezTo>
                    <a:cubicBezTo>
                      <a:pt x="154" y="16"/>
                      <a:pt x="156" y="21"/>
                      <a:pt x="158" y="28"/>
                    </a:cubicBezTo>
                    <a:cubicBezTo>
                      <a:pt x="174" y="21"/>
                      <a:pt x="190" y="24"/>
                      <a:pt x="203" y="38"/>
                    </a:cubicBezTo>
                    <a:cubicBezTo>
                      <a:pt x="211" y="46"/>
                      <a:pt x="215" y="55"/>
                      <a:pt x="214" y="65"/>
                    </a:cubicBezTo>
                    <a:cubicBezTo>
                      <a:pt x="214" y="71"/>
                      <a:pt x="212" y="77"/>
                      <a:pt x="208" y="83"/>
                    </a:cubicBezTo>
                    <a:cubicBezTo>
                      <a:pt x="230" y="92"/>
                      <a:pt x="233" y="112"/>
                      <a:pt x="233" y="122"/>
                    </a:cubicBezTo>
                    <a:cubicBezTo>
                      <a:pt x="232" y="141"/>
                      <a:pt x="222" y="153"/>
                      <a:pt x="204" y="157"/>
                    </a:cubicBezTo>
                    <a:cubicBezTo>
                      <a:pt x="214" y="179"/>
                      <a:pt x="202" y="195"/>
                      <a:pt x="195" y="202"/>
                    </a:cubicBezTo>
                    <a:cubicBezTo>
                      <a:pt x="181" y="215"/>
                      <a:pt x="165" y="217"/>
                      <a:pt x="149" y="207"/>
                    </a:cubicBezTo>
                    <a:cubicBezTo>
                      <a:pt x="141" y="229"/>
                      <a:pt x="121" y="232"/>
                      <a:pt x="112" y="232"/>
                    </a:cubicBezTo>
                    <a:lnTo>
                      <a:pt x="111" y="232"/>
                    </a:lnTo>
                    <a:close/>
                    <a:moveTo>
                      <a:pt x="150" y="177"/>
                    </a:moveTo>
                    <a:cubicBezTo>
                      <a:pt x="157" y="185"/>
                      <a:pt x="164" y="190"/>
                      <a:pt x="169" y="190"/>
                    </a:cubicBezTo>
                    <a:cubicBezTo>
                      <a:pt x="172" y="190"/>
                      <a:pt x="175" y="189"/>
                      <a:pt x="178" y="185"/>
                    </a:cubicBezTo>
                    <a:cubicBezTo>
                      <a:pt x="183" y="181"/>
                      <a:pt x="191" y="173"/>
                      <a:pt x="174" y="155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4" y="135"/>
                      <a:pt x="184" y="135"/>
                      <a:pt x="184" y="135"/>
                    </a:cubicBezTo>
                    <a:cubicBezTo>
                      <a:pt x="186" y="135"/>
                      <a:pt x="189" y="135"/>
                      <a:pt x="191" y="135"/>
                    </a:cubicBezTo>
                    <a:cubicBezTo>
                      <a:pt x="208" y="135"/>
                      <a:pt x="209" y="129"/>
                      <a:pt x="209" y="121"/>
                    </a:cubicBezTo>
                    <a:cubicBezTo>
                      <a:pt x="209" y="115"/>
                      <a:pt x="210" y="103"/>
                      <a:pt x="185" y="103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86" y="75"/>
                      <a:pt x="190" y="69"/>
                      <a:pt x="191" y="64"/>
                    </a:cubicBezTo>
                    <a:cubicBezTo>
                      <a:pt x="191" y="63"/>
                      <a:pt x="191" y="59"/>
                      <a:pt x="186" y="54"/>
                    </a:cubicBezTo>
                    <a:cubicBezTo>
                      <a:pt x="180" y="48"/>
                      <a:pt x="176" y="48"/>
                      <a:pt x="174" y="48"/>
                    </a:cubicBezTo>
                    <a:cubicBezTo>
                      <a:pt x="169" y="48"/>
                      <a:pt x="162" y="51"/>
                      <a:pt x="155" y="58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7" y="38"/>
                      <a:pt x="135" y="30"/>
                      <a:pt x="132" y="27"/>
                    </a:cubicBezTo>
                    <a:cubicBezTo>
                      <a:pt x="131" y="26"/>
                      <a:pt x="129" y="23"/>
                      <a:pt x="121" y="23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15" y="23"/>
                      <a:pt x="104" y="23"/>
                      <a:pt x="103" y="48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75" y="46"/>
                      <a:pt x="69" y="42"/>
                      <a:pt x="64" y="42"/>
                    </a:cubicBezTo>
                    <a:cubicBezTo>
                      <a:pt x="61" y="42"/>
                      <a:pt x="58" y="43"/>
                      <a:pt x="54" y="47"/>
                    </a:cubicBezTo>
                    <a:cubicBezTo>
                      <a:pt x="50" y="51"/>
                      <a:pt x="41" y="59"/>
                      <a:pt x="59" y="7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7" y="97"/>
                      <a:pt x="44" y="96"/>
                      <a:pt x="42" y="96"/>
                    </a:cubicBezTo>
                    <a:cubicBezTo>
                      <a:pt x="25" y="96"/>
                      <a:pt x="24" y="103"/>
                      <a:pt x="23" y="111"/>
                    </a:cubicBezTo>
                    <a:cubicBezTo>
                      <a:pt x="23" y="117"/>
                      <a:pt x="23" y="129"/>
                      <a:pt x="48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47" y="157"/>
                      <a:pt x="42" y="163"/>
                      <a:pt x="42" y="168"/>
                    </a:cubicBezTo>
                    <a:cubicBezTo>
                      <a:pt x="42" y="169"/>
                      <a:pt x="42" y="173"/>
                      <a:pt x="47" y="178"/>
                    </a:cubicBezTo>
                    <a:cubicBezTo>
                      <a:pt x="53" y="184"/>
                      <a:pt x="57" y="184"/>
                      <a:pt x="58" y="184"/>
                    </a:cubicBezTo>
                    <a:cubicBezTo>
                      <a:pt x="58" y="184"/>
                      <a:pt x="58" y="184"/>
                      <a:pt x="58" y="184"/>
                    </a:cubicBezTo>
                    <a:cubicBezTo>
                      <a:pt x="64" y="184"/>
                      <a:pt x="70" y="180"/>
                      <a:pt x="78" y="173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97" y="183"/>
                      <a:pt x="97" y="183"/>
                      <a:pt x="97" y="183"/>
                    </a:cubicBezTo>
                    <a:cubicBezTo>
                      <a:pt x="96" y="194"/>
                      <a:pt x="97" y="202"/>
                      <a:pt x="101" y="205"/>
                    </a:cubicBezTo>
                    <a:cubicBezTo>
                      <a:pt x="101" y="206"/>
                      <a:pt x="104" y="209"/>
                      <a:pt x="111" y="20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18" y="209"/>
                      <a:pt x="129" y="209"/>
                      <a:pt x="130" y="184"/>
                    </a:cubicBezTo>
                    <a:cubicBezTo>
                      <a:pt x="130" y="152"/>
                      <a:pt x="130" y="152"/>
                      <a:pt x="130" y="152"/>
                    </a:cubicBezTo>
                    <a:lnTo>
                      <a:pt x="150" y="177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00"/>
              <p:cNvSpPr>
                <a:spLocks/>
              </p:cNvSpPr>
              <p:nvPr/>
            </p:nvSpPr>
            <p:spPr bwMode="auto">
              <a:xfrm>
                <a:off x="11378245" y="3721100"/>
                <a:ext cx="237279" cy="234950"/>
              </a:xfrm>
              <a:custGeom>
                <a:avLst/>
                <a:gdLst>
                  <a:gd name="T0" fmla="*/ 0 w 75"/>
                  <a:gd name="T1" fmla="*/ 35 h 74"/>
                  <a:gd name="T2" fmla="*/ 14 w 75"/>
                  <a:gd name="T3" fmla="*/ 26 h 74"/>
                  <a:gd name="T4" fmla="*/ 12 w 75"/>
                  <a:gd name="T5" fmla="*/ 9 h 74"/>
                  <a:gd name="T6" fmla="*/ 29 w 75"/>
                  <a:gd name="T7" fmla="*/ 13 h 74"/>
                  <a:gd name="T8" fmla="*/ 39 w 75"/>
                  <a:gd name="T9" fmla="*/ 0 h 74"/>
                  <a:gd name="T10" fmla="*/ 48 w 75"/>
                  <a:gd name="T11" fmla="*/ 13 h 74"/>
                  <a:gd name="T12" fmla="*/ 65 w 75"/>
                  <a:gd name="T13" fmla="*/ 12 h 74"/>
                  <a:gd name="T14" fmla="*/ 62 w 75"/>
                  <a:gd name="T15" fmla="*/ 28 h 74"/>
                  <a:gd name="T16" fmla="*/ 75 w 75"/>
                  <a:gd name="T17" fmla="*/ 39 h 74"/>
                  <a:gd name="T18" fmla="*/ 61 w 75"/>
                  <a:gd name="T19" fmla="*/ 48 h 74"/>
                  <a:gd name="T20" fmla="*/ 62 w 75"/>
                  <a:gd name="T21" fmla="*/ 65 h 74"/>
                  <a:gd name="T22" fmla="*/ 46 w 75"/>
                  <a:gd name="T23" fmla="*/ 61 h 74"/>
                  <a:gd name="T24" fmla="*/ 35 w 75"/>
                  <a:gd name="T25" fmla="*/ 74 h 74"/>
                  <a:gd name="T26" fmla="*/ 26 w 75"/>
                  <a:gd name="T27" fmla="*/ 60 h 74"/>
                  <a:gd name="T28" fmla="*/ 10 w 75"/>
                  <a:gd name="T29" fmla="*/ 62 h 74"/>
                  <a:gd name="T30" fmla="*/ 13 w 75"/>
                  <a:gd name="T31" fmla="*/ 46 h 74"/>
                  <a:gd name="T32" fmla="*/ 0 w 75"/>
                  <a:gd name="T33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4">
                    <a:moveTo>
                      <a:pt x="0" y="35"/>
                    </a:moveTo>
                    <a:cubicBezTo>
                      <a:pt x="0" y="27"/>
                      <a:pt x="6" y="25"/>
                      <a:pt x="14" y="26"/>
                    </a:cubicBezTo>
                    <a:cubicBezTo>
                      <a:pt x="9" y="21"/>
                      <a:pt x="7" y="15"/>
                      <a:pt x="12" y="9"/>
                    </a:cubicBezTo>
                    <a:cubicBezTo>
                      <a:pt x="18" y="4"/>
                      <a:pt x="24" y="7"/>
                      <a:pt x="29" y="13"/>
                    </a:cubicBezTo>
                    <a:cubicBezTo>
                      <a:pt x="29" y="5"/>
                      <a:pt x="31" y="0"/>
                      <a:pt x="39" y="0"/>
                    </a:cubicBezTo>
                    <a:cubicBezTo>
                      <a:pt x="47" y="0"/>
                      <a:pt x="49" y="6"/>
                      <a:pt x="48" y="13"/>
                    </a:cubicBezTo>
                    <a:cubicBezTo>
                      <a:pt x="54" y="8"/>
                      <a:pt x="60" y="6"/>
                      <a:pt x="65" y="12"/>
                    </a:cubicBezTo>
                    <a:cubicBezTo>
                      <a:pt x="70" y="18"/>
                      <a:pt x="68" y="23"/>
                      <a:pt x="62" y="28"/>
                    </a:cubicBezTo>
                    <a:cubicBezTo>
                      <a:pt x="69" y="28"/>
                      <a:pt x="75" y="31"/>
                      <a:pt x="75" y="39"/>
                    </a:cubicBezTo>
                    <a:cubicBezTo>
                      <a:pt x="74" y="47"/>
                      <a:pt x="68" y="49"/>
                      <a:pt x="61" y="48"/>
                    </a:cubicBezTo>
                    <a:cubicBezTo>
                      <a:pt x="66" y="53"/>
                      <a:pt x="68" y="59"/>
                      <a:pt x="62" y="65"/>
                    </a:cubicBezTo>
                    <a:cubicBezTo>
                      <a:pt x="57" y="70"/>
                      <a:pt x="51" y="67"/>
                      <a:pt x="46" y="61"/>
                    </a:cubicBezTo>
                    <a:cubicBezTo>
                      <a:pt x="46" y="69"/>
                      <a:pt x="43" y="74"/>
                      <a:pt x="35" y="74"/>
                    </a:cubicBezTo>
                    <a:cubicBezTo>
                      <a:pt x="28" y="74"/>
                      <a:pt x="26" y="68"/>
                      <a:pt x="26" y="60"/>
                    </a:cubicBezTo>
                    <a:cubicBezTo>
                      <a:pt x="21" y="65"/>
                      <a:pt x="15" y="68"/>
                      <a:pt x="10" y="62"/>
                    </a:cubicBezTo>
                    <a:cubicBezTo>
                      <a:pt x="4" y="56"/>
                      <a:pt x="7" y="51"/>
                      <a:pt x="13" y="46"/>
                    </a:cubicBezTo>
                    <a:cubicBezTo>
                      <a:pt x="6" y="46"/>
                      <a:pt x="0" y="43"/>
                      <a:pt x="0" y="35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04" name="Freeform 201"/>
          <p:cNvSpPr>
            <a:spLocks/>
          </p:cNvSpPr>
          <p:nvPr/>
        </p:nvSpPr>
        <p:spPr bwMode="auto">
          <a:xfrm>
            <a:off x="0" y="5562600"/>
            <a:ext cx="12192000" cy="1295400"/>
          </a:xfrm>
          <a:custGeom>
            <a:avLst/>
            <a:gdLst>
              <a:gd name="T0" fmla="*/ 1916 w 3832"/>
              <a:gd name="T1" fmla="*/ 277 h 408"/>
              <a:gd name="T2" fmla="*/ 0 w 3832"/>
              <a:gd name="T3" fmla="*/ 0 h 408"/>
              <a:gd name="T4" fmla="*/ 0 w 3832"/>
              <a:gd name="T5" fmla="*/ 408 h 408"/>
              <a:gd name="T6" fmla="*/ 3832 w 3832"/>
              <a:gd name="T7" fmla="*/ 408 h 408"/>
              <a:gd name="T8" fmla="*/ 3832 w 3832"/>
              <a:gd name="T9" fmla="*/ 0 h 408"/>
              <a:gd name="T10" fmla="*/ 1916 w 3832"/>
              <a:gd name="T11" fmla="*/ 277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408">
                <a:moveTo>
                  <a:pt x="1916" y="277"/>
                </a:moveTo>
                <a:cubicBezTo>
                  <a:pt x="1133" y="277"/>
                  <a:pt x="438" y="168"/>
                  <a:pt x="0" y="0"/>
                </a:cubicBezTo>
                <a:cubicBezTo>
                  <a:pt x="0" y="408"/>
                  <a:pt x="0" y="408"/>
                  <a:pt x="0" y="408"/>
                </a:cubicBezTo>
                <a:cubicBezTo>
                  <a:pt x="3832" y="408"/>
                  <a:pt x="3832" y="408"/>
                  <a:pt x="3832" y="408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3394" y="168"/>
                  <a:pt x="2699" y="277"/>
                  <a:pt x="1916" y="277"/>
                </a:cubicBez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2"/>
          <p:cNvSpPr>
            <a:spLocks/>
          </p:cNvSpPr>
          <p:nvPr/>
        </p:nvSpPr>
        <p:spPr bwMode="auto">
          <a:xfrm>
            <a:off x="0" y="5908675"/>
            <a:ext cx="12192000" cy="949325"/>
          </a:xfrm>
          <a:custGeom>
            <a:avLst/>
            <a:gdLst>
              <a:gd name="T0" fmla="*/ 1916 w 3832"/>
              <a:gd name="T1" fmla="*/ 203 h 299"/>
              <a:gd name="T2" fmla="*/ 0 w 3832"/>
              <a:gd name="T3" fmla="*/ 0 h 299"/>
              <a:gd name="T4" fmla="*/ 0 w 3832"/>
              <a:gd name="T5" fmla="*/ 299 h 299"/>
              <a:gd name="T6" fmla="*/ 3832 w 3832"/>
              <a:gd name="T7" fmla="*/ 299 h 299"/>
              <a:gd name="T8" fmla="*/ 3832 w 3832"/>
              <a:gd name="T9" fmla="*/ 0 h 299"/>
              <a:gd name="T10" fmla="*/ 1916 w 3832"/>
              <a:gd name="T11" fmla="*/ 20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299">
                <a:moveTo>
                  <a:pt x="1916" y="203"/>
                </a:moveTo>
                <a:cubicBezTo>
                  <a:pt x="1133" y="203"/>
                  <a:pt x="438" y="124"/>
                  <a:pt x="0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3832" y="299"/>
                  <a:pt x="3832" y="299"/>
                  <a:pt x="3832" y="299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3394" y="124"/>
                  <a:pt x="2699" y="203"/>
                  <a:pt x="1916" y="203"/>
                </a:cubicBez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3"/>
          <p:cNvSpPr>
            <a:spLocks/>
          </p:cNvSpPr>
          <p:nvPr/>
        </p:nvSpPr>
        <p:spPr bwMode="auto">
          <a:xfrm>
            <a:off x="0" y="0"/>
            <a:ext cx="12192000" cy="1295400"/>
          </a:xfrm>
          <a:custGeom>
            <a:avLst/>
            <a:gdLst>
              <a:gd name="T0" fmla="*/ 1916 w 3832"/>
              <a:gd name="T1" fmla="*/ 131 h 408"/>
              <a:gd name="T2" fmla="*/ 3832 w 3832"/>
              <a:gd name="T3" fmla="*/ 408 h 408"/>
              <a:gd name="T4" fmla="*/ 3832 w 3832"/>
              <a:gd name="T5" fmla="*/ 0 h 408"/>
              <a:gd name="T6" fmla="*/ 0 w 3832"/>
              <a:gd name="T7" fmla="*/ 0 h 408"/>
              <a:gd name="T8" fmla="*/ 0 w 3832"/>
              <a:gd name="T9" fmla="*/ 408 h 408"/>
              <a:gd name="T10" fmla="*/ 1916 w 3832"/>
              <a:gd name="T11" fmla="*/ 13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408">
                <a:moveTo>
                  <a:pt x="1916" y="131"/>
                </a:moveTo>
                <a:cubicBezTo>
                  <a:pt x="2699" y="131"/>
                  <a:pt x="3394" y="240"/>
                  <a:pt x="3832" y="408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0" y="408"/>
                  <a:pt x="0" y="408"/>
                </a:cubicBezTo>
                <a:cubicBezTo>
                  <a:pt x="438" y="240"/>
                  <a:pt x="1133" y="131"/>
                  <a:pt x="1916" y="131"/>
                </a:cubicBez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4"/>
          <p:cNvSpPr>
            <a:spLocks/>
          </p:cNvSpPr>
          <p:nvPr/>
        </p:nvSpPr>
        <p:spPr bwMode="auto">
          <a:xfrm>
            <a:off x="0" y="0"/>
            <a:ext cx="12192000" cy="949325"/>
          </a:xfrm>
          <a:custGeom>
            <a:avLst/>
            <a:gdLst>
              <a:gd name="T0" fmla="*/ 1916 w 3832"/>
              <a:gd name="T1" fmla="*/ 96 h 299"/>
              <a:gd name="T2" fmla="*/ 3832 w 3832"/>
              <a:gd name="T3" fmla="*/ 299 h 299"/>
              <a:gd name="T4" fmla="*/ 3832 w 3832"/>
              <a:gd name="T5" fmla="*/ 0 h 299"/>
              <a:gd name="T6" fmla="*/ 0 w 3832"/>
              <a:gd name="T7" fmla="*/ 0 h 299"/>
              <a:gd name="T8" fmla="*/ 0 w 3832"/>
              <a:gd name="T9" fmla="*/ 299 h 299"/>
              <a:gd name="T10" fmla="*/ 1916 w 3832"/>
              <a:gd name="T11" fmla="*/ 9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299">
                <a:moveTo>
                  <a:pt x="1916" y="96"/>
                </a:moveTo>
                <a:cubicBezTo>
                  <a:pt x="2699" y="96"/>
                  <a:pt x="3394" y="175"/>
                  <a:pt x="3832" y="299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438" y="175"/>
                  <a:pt x="1133" y="96"/>
                  <a:pt x="1916" y="96"/>
                </a:cubicBez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Rectangle 18"/>
          <p:cNvSpPr>
            <a:spLocks noChangeArrowheads="1"/>
          </p:cNvSpPr>
          <p:nvPr/>
        </p:nvSpPr>
        <p:spPr bwMode="auto">
          <a:xfrm>
            <a:off x="2968537" y="3526964"/>
            <a:ext cx="62549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感谢大家的观看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11" name="Rectangle 18"/>
          <p:cNvSpPr>
            <a:spLocks noChangeArrowheads="1"/>
          </p:cNvSpPr>
          <p:nvPr/>
        </p:nvSpPr>
        <p:spPr bwMode="auto">
          <a:xfrm>
            <a:off x="4205730" y="2974309"/>
            <a:ext cx="37805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HAPPY NEW YEAR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23" name="Rectangle 18"/>
          <p:cNvSpPr>
            <a:spLocks noChangeArrowheads="1"/>
          </p:cNvSpPr>
          <p:nvPr/>
        </p:nvSpPr>
        <p:spPr bwMode="auto">
          <a:xfrm>
            <a:off x="5321067" y="2061108"/>
            <a:ext cx="17674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itchFamily="2" charset="-122"/>
              </a:rPr>
              <a:t>2021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" grpId="0" animBg="1"/>
          <p:bldP spid="205" grpId="0" animBg="1"/>
          <p:bldP spid="206" grpId="0" animBg="1"/>
          <p:bldP spid="207" grpId="0" animBg="1"/>
          <p:bldP spid="209" grpId="0"/>
          <p:bldP spid="211" grpId="0"/>
          <p:bldP spid="2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" grpId="0" animBg="1"/>
          <p:bldP spid="205" grpId="0" animBg="1"/>
          <p:bldP spid="206" grpId="0" animBg="1"/>
          <p:bldP spid="207" grpId="0" animBg="1"/>
          <p:bldP spid="209" grpId="0"/>
          <p:bldP spid="211" grpId="0"/>
          <p:bldP spid="2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92429" y="489354"/>
            <a:ext cx="1556810" cy="1843532"/>
            <a:chOff x="219762" y="701675"/>
            <a:chExt cx="3102144" cy="3673475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2119587" y="704850"/>
              <a:ext cx="76439" cy="923925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68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9568750" y="456213"/>
            <a:ext cx="1536032" cy="1843532"/>
            <a:chOff x="8806395" y="641350"/>
            <a:chExt cx="3060741" cy="3673475"/>
          </a:xfrm>
        </p:grpSpPr>
        <p:sp>
          <p:nvSpPr>
            <p:cNvPr id="142" name="Freeform 124"/>
            <p:cNvSpPr>
              <a:spLocks/>
            </p:cNvSpPr>
            <p:nvPr/>
          </p:nvSpPr>
          <p:spPr bwMode="auto">
            <a:xfrm>
              <a:off x="9516639" y="3629025"/>
              <a:ext cx="753242" cy="307975"/>
            </a:xfrm>
            <a:custGeom>
              <a:avLst/>
              <a:gdLst>
                <a:gd name="T0" fmla="*/ 237 w 237"/>
                <a:gd name="T1" fmla="*/ 0 h 97"/>
                <a:gd name="T2" fmla="*/ 0 w 237"/>
                <a:gd name="T3" fmla="*/ 0 h 97"/>
                <a:gd name="T4" fmla="*/ 237 w 237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97">
                  <a:moveTo>
                    <a:pt x="237" y="0"/>
                  </a:moveTo>
                  <a:cubicBezTo>
                    <a:pt x="237" y="0"/>
                    <a:pt x="128" y="97"/>
                    <a:pt x="0" y="0"/>
                  </a:cubicBezTo>
                  <a:cubicBezTo>
                    <a:pt x="49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8806395" y="641350"/>
              <a:ext cx="3060741" cy="3673475"/>
              <a:chOff x="8806395" y="641350"/>
              <a:chExt cx="3060741" cy="3673475"/>
            </a:xfrm>
          </p:grpSpPr>
          <p:sp>
            <p:nvSpPr>
              <p:cNvPr id="144" name="Freeform 22"/>
              <p:cNvSpPr>
                <a:spLocks/>
              </p:cNvSpPr>
              <p:nvPr/>
            </p:nvSpPr>
            <p:spPr bwMode="auto">
              <a:xfrm>
                <a:off x="10973756" y="2101850"/>
                <a:ext cx="191097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6"/>
              <p:cNvSpPr>
                <a:spLocks/>
              </p:cNvSpPr>
              <p:nvPr/>
            </p:nvSpPr>
            <p:spPr bwMode="auto">
              <a:xfrm>
                <a:off x="9825580" y="1816100"/>
                <a:ext cx="189505" cy="171450"/>
              </a:xfrm>
              <a:custGeom>
                <a:avLst/>
                <a:gdLst>
                  <a:gd name="T0" fmla="*/ 60 w 60"/>
                  <a:gd name="T1" fmla="*/ 24 h 54"/>
                  <a:gd name="T2" fmla="*/ 3 w 60"/>
                  <a:gd name="T3" fmla="*/ 18 h 54"/>
                  <a:gd name="T4" fmla="*/ 60 w 60"/>
                  <a:gd name="T5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4">
                    <a:moveTo>
                      <a:pt x="60" y="24"/>
                    </a:moveTo>
                    <a:cubicBezTo>
                      <a:pt x="60" y="24"/>
                      <a:pt x="36" y="0"/>
                      <a:pt x="3" y="18"/>
                    </a:cubicBezTo>
                    <a:cubicBezTo>
                      <a:pt x="0" y="30"/>
                      <a:pt x="27" y="54"/>
                      <a:pt x="60" y="24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>
                <a:spLocks/>
              </p:cNvSpPr>
              <p:nvPr/>
            </p:nvSpPr>
            <p:spPr bwMode="auto">
              <a:xfrm>
                <a:off x="10145668" y="3105150"/>
                <a:ext cx="105103" cy="82550"/>
              </a:xfrm>
              <a:custGeom>
                <a:avLst/>
                <a:gdLst>
                  <a:gd name="T0" fmla="*/ 33 w 33"/>
                  <a:gd name="T1" fmla="*/ 19 h 26"/>
                  <a:gd name="T2" fmla="*/ 5 w 33"/>
                  <a:gd name="T3" fmla="*/ 1 h 26"/>
                  <a:gd name="T4" fmla="*/ 33 w 33"/>
                  <a:gd name="T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19"/>
                    </a:moveTo>
                    <a:cubicBezTo>
                      <a:pt x="33" y="19"/>
                      <a:pt x="27" y="0"/>
                      <a:pt x="5" y="1"/>
                    </a:cubicBezTo>
                    <a:cubicBezTo>
                      <a:pt x="0" y="7"/>
                      <a:pt x="8" y="26"/>
                      <a:pt x="33" y="19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6"/>
              <p:cNvSpPr>
                <a:spLocks/>
              </p:cNvSpPr>
              <p:nvPr/>
            </p:nvSpPr>
            <p:spPr bwMode="auto">
              <a:xfrm>
                <a:off x="9300063" y="3263900"/>
                <a:ext cx="79624" cy="88900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2 h 28"/>
                  <a:gd name="T4" fmla="*/ 25 w 2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25" y="0"/>
                      <a:pt x="5" y="1"/>
                      <a:pt x="0" y="22"/>
                    </a:cubicBezTo>
                    <a:cubicBezTo>
                      <a:pt x="3" y="28"/>
                      <a:pt x="24" y="26"/>
                      <a:pt x="25" y="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125"/>
              <p:cNvSpPr>
                <a:spLocks noChangeArrowheads="1"/>
              </p:cNvSpPr>
              <p:nvPr/>
            </p:nvSpPr>
            <p:spPr bwMode="auto">
              <a:xfrm>
                <a:off x="9628113" y="1768475"/>
                <a:ext cx="613104" cy="24447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Rectangle 126"/>
              <p:cNvSpPr>
                <a:spLocks noChangeArrowheads="1"/>
              </p:cNvSpPr>
              <p:nvPr/>
            </p:nvSpPr>
            <p:spPr bwMode="auto">
              <a:xfrm>
                <a:off x="9628113" y="1905000"/>
                <a:ext cx="613104" cy="1079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27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28"/>
              <p:cNvSpPr>
                <a:spLocks/>
              </p:cNvSpPr>
              <p:nvPr/>
            </p:nvSpPr>
            <p:spPr bwMode="auto">
              <a:xfrm>
                <a:off x="9198144" y="2028825"/>
                <a:ext cx="1453932" cy="384175"/>
              </a:xfrm>
              <a:custGeom>
                <a:avLst/>
                <a:gdLst>
                  <a:gd name="T0" fmla="*/ 60 w 457"/>
                  <a:gd name="T1" fmla="*/ 121 h 121"/>
                  <a:gd name="T2" fmla="*/ 397 w 457"/>
                  <a:gd name="T3" fmla="*/ 121 h 121"/>
                  <a:gd name="T4" fmla="*/ 457 w 457"/>
                  <a:gd name="T5" fmla="*/ 61 h 121"/>
                  <a:gd name="T6" fmla="*/ 457 w 457"/>
                  <a:gd name="T7" fmla="*/ 61 h 121"/>
                  <a:gd name="T8" fmla="*/ 397 w 457"/>
                  <a:gd name="T9" fmla="*/ 0 h 121"/>
                  <a:gd name="T10" fmla="*/ 60 w 457"/>
                  <a:gd name="T11" fmla="*/ 0 h 121"/>
                  <a:gd name="T12" fmla="*/ 0 w 457"/>
                  <a:gd name="T13" fmla="*/ 61 h 121"/>
                  <a:gd name="T14" fmla="*/ 0 w 457"/>
                  <a:gd name="T15" fmla="*/ 61 h 121"/>
                  <a:gd name="T16" fmla="*/ 60 w 457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1">
                    <a:moveTo>
                      <a:pt x="60" y="121"/>
                    </a:moveTo>
                    <a:cubicBezTo>
                      <a:pt x="397" y="121"/>
                      <a:pt x="397" y="121"/>
                      <a:pt x="397" y="121"/>
                    </a:cubicBezTo>
                    <a:cubicBezTo>
                      <a:pt x="430" y="121"/>
                      <a:pt x="457" y="94"/>
                      <a:pt x="457" y="61"/>
                    </a:cubicBezTo>
                    <a:cubicBezTo>
                      <a:pt x="457" y="61"/>
                      <a:pt x="457" y="61"/>
                      <a:pt x="457" y="61"/>
                    </a:cubicBezTo>
                    <a:cubicBezTo>
                      <a:pt x="457" y="28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29"/>
              <p:cNvSpPr>
                <a:spLocks/>
              </p:cNvSpPr>
              <p:nvPr/>
            </p:nvSpPr>
            <p:spPr bwMode="auto">
              <a:xfrm>
                <a:off x="9198144" y="2422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30"/>
              <p:cNvSpPr>
                <a:spLocks/>
              </p:cNvSpPr>
              <p:nvPr/>
            </p:nvSpPr>
            <p:spPr bwMode="auto">
              <a:xfrm>
                <a:off x="9198144" y="2803525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1"/>
              <p:cNvSpPr>
                <a:spLocks/>
              </p:cNvSpPr>
              <p:nvPr/>
            </p:nvSpPr>
            <p:spPr bwMode="auto">
              <a:xfrm>
                <a:off x="9198144" y="3194050"/>
                <a:ext cx="1453932" cy="381000"/>
              </a:xfrm>
              <a:custGeom>
                <a:avLst/>
                <a:gdLst>
                  <a:gd name="T0" fmla="*/ 60 w 457"/>
                  <a:gd name="T1" fmla="*/ 120 h 120"/>
                  <a:gd name="T2" fmla="*/ 397 w 457"/>
                  <a:gd name="T3" fmla="*/ 120 h 120"/>
                  <a:gd name="T4" fmla="*/ 457 w 457"/>
                  <a:gd name="T5" fmla="*/ 60 h 120"/>
                  <a:gd name="T6" fmla="*/ 457 w 457"/>
                  <a:gd name="T7" fmla="*/ 60 h 120"/>
                  <a:gd name="T8" fmla="*/ 397 w 457"/>
                  <a:gd name="T9" fmla="*/ 0 h 120"/>
                  <a:gd name="T10" fmla="*/ 60 w 457"/>
                  <a:gd name="T11" fmla="*/ 0 h 120"/>
                  <a:gd name="T12" fmla="*/ 0 w 457"/>
                  <a:gd name="T13" fmla="*/ 60 h 120"/>
                  <a:gd name="T14" fmla="*/ 0 w 457"/>
                  <a:gd name="T15" fmla="*/ 60 h 120"/>
                  <a:gd name="T16" fmla="*/ 60 w 457"/>
                  <a:gd name="T1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20">
                    <a:moveTo>
                      <a:pt x="60" y="120"/>
                    </a:moveTo>
                    <a:cubicBezTo>
                      <a:pt x="397" y="120"/>
                      <a:pt x="397" y="120"/>
                      <a:pt x="397" y="120"/>
                    </a:cubicBezTo>
                    <a:cubicBezTo>
                      <a:pt x="430" y="120"/>
                      <a:pt x="457" y="93"/>
                      <a:pt x="457" y="60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27"/>
                      <a:pt x="430" y="0"/>
                      <a:pt x="39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33"/>
              <p:cNvSpPr>
                <a:spLocks/>
              </p:cNvSpPr>
              <p:nvPr/>
            </p:nvSpPr>
            <p:spPr bwMode="auto">
              <a:xfrm>
                <a:off x="9207699" y="222567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6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6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9207699" y="2600325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46 w 907"/>
                  <a:gd name="T5" fmla="*/ 122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46" y="122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35"/>
              <p:cNvSpPr>
                <a:spLocks/>
              </p:cNvSpPr>
              <p:nvPr/>
            </p:nvSpPr>
            <p:spPr bwMode="auto">
              <a:xfrm>
                <a:off x="9207699" y="3009900"/>
                <a:ext cx="1444377" cy="203200"/>
              </a:xfrm>
              <a:custGeom>
                <a:avLst/>
                <a:gdLst>
                  <a:gd name="T0" fmla="*/ 907 w 907"/>
                  <a:gd name="T1" fmla="*/ 0 h 128"/>
                  <a:gd name="T2" fmla="*/ 0 w 907"/>
                  <a:gd name="T3" fmla="*/ 0 h 128"/>
                  <a:gd name="T4" fmla="*/ 82 w 907"/>
                  <a:gd name="T5" fmla="*/ 104 h 128"/>
                  <a:gd name="T6" fmla="*/ 843 w 907"/>
                  <a:gd name="T7" fmla="*/ 128 h 128"/>
                  <a:gd name="T8" fmla="*/ 907 w 907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28">
                    <a:moveTo>
                      <a:pt x="907" y="0"/>
                    </a:moveTo>
                    <a:lnTo>
                      <a:pt x="0" y="0"/>
                    </a:lnTo>
                    <a:lnTo>
                      <a:pt x="82" y="10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36"/>
              <p:cNvSpPr>
                <a:spLocks/>
              </p:cNvSpPr>
              <p:nvPr/>
            </p:nvSpPr>
            <p:spPr bwMode="auto">
              <a:xfrm>
                <a:off x="9207699" y="3371850"/>
                <a:ext cx="1444377" cy="212725"/>
              </a:xfrm>
              <a:custGeom>
                <a:avLst/>
                <a:gdLst>
                  <a:gd name="T0" fmla="*/ 907 w 907"/>
                  <a:gd name="T1" fmla="*/ 0 h 134"/>
                  <a:gd name="T2" fmla="*/ 0 w 907"/>
                  <a:gd name="T3" fmla="*/ 0 h 134"/>
                  <a:gd name="T4" fmla="*/ 40 w 907"/>
                  <a:gd name="T5" fmla="*/ 134 h 134"/>
                  <a:gd name="T6" fmla="*/ 843 w 907"/>
                  <a:gd name="T7" fmla="*/ 128 h 134"/>
                  <a:gd name="T8" fmla="*/ 907 w 90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34">
                    <a:moveTo>
                      <a:pt x="907" y="0"/>
                    </a:moveTo>
                    <a:lnTo>
                      <a:pt x="0" y="0"/>
                    </a:lnTo>
                    <a:lnTo>
                      <a:pt x="40" y="134"/>
                    </a:lnTo>
                    <a:lnTo>
                      <a:pt x="843" y="12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37"/>
              <p:cNvSpPr>
                <a:spLocks noEditPoints="1"/>
              </p:cNvSpPr>
              <p:nvPr/>
            </p:nvSpPr>
            <p:spPr bwMode="auto">
              <a:xfrm>
                <a:off x="9150370" y="198755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38"/>
              <p:cNvSpPr>
                <a:spLocks noEditPoints="1"/>
              </p:cNvSpPr>
              <p:nvPr/>
            </p:nvSpPr>
            <p:spPr bwMode="auto">
              <a:xfrm>
                <a:off x="9150370" y="2384425"/>
                <a:ext cx="1546295" cy="482600"/>
              </a:xfrm>
              <a:custGeom>
                <a:avLst/>
                <a:gdLst>
                  <a:gd name="T0" fmla="*/ 0 w 486"/>
                  <a:gd name="T1" fmla="*/ 76 h 152"/>
                  <a:gd name="T2" fmla="*/ 76 w 486"/>
                  <a:gd name="T3" fmla="*/ 0 h 152"/>
                  <a:gd name="T4" fmla="*/ 411 w 486"/>
                  <a:gd name="T5" fmla="*/ 0 h 152"/>
                  <a:gd name="T6" fmla="*/ 486 w 486"/>
                  <a:gd name="T7" fmla="*/ 76 h 152"/>
                  <a:gd name="T8" fmla="*/ 411 w 486"/>
                  <a:gd name="T9" fmla="*/ 152 h 152"/>
                  <a:gd name="T10" fmla="*/ 76 w 486"/>
                  <a:gd name="T11" fmla="*/ 152 h 152"/>
                  <a:gd name="T12" fmla="*/ 0 w 486"/>
                  <a:gd name="T13" fmla="*/ 76 h 152"/>
                  <a:gd name="T14" fmla="*/ 76 w 486"/>
                  <a:gd name="T15" fmla="*/ 30 h 152"/>
                  <a:gd name="T16" fmla="*/ 29 w 486"/>
                  <a:gd name="T17" fmla="*/ 76 h 152"/>
                  <a:gd name="T18" fmla="*/ 76 w 486"/>
                  <a:gd name="T19" fmla="*/ 123 h 152"/>
                  <a:gd name="T20" fmla="*/ 411 w 486"/>
                  <a:gd name="T21" fmla="*/ 123 h 152"/>
                  <a:gd name="T22" fmla="*/ 457 w 486"/>
                  <a:gd name="T23" fmla="*/ 76 h 152"/>
                  <a:gd name="T24" fmla="*/ 411 w 486"/>
                  <a:gd name="T25" fmla="*/ 30 h 152"/>
                  <a:gd name="T26" fmla="*/ 76 w 486"/>
                  <a:gd name="T27" fmla="*/ 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2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8"/>
                      <a:pt x="452" y="152"/>
                      <a:pt x="411" y="152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34" y="152"/>
                      <a:pt x="0" y="118"/>
                      <a:pt x="0" y="76"/>
                    </a:cubicBezTo>
                    <a:close/>
                    <a:moveTo>
                      <a:pt x="76" y="30"/>
                    </a:moveTo>
                    <a:cubicBezTo>
                      <a:pt x="50" y="30"/>
                      <a:pt x="29" y="50"/>
                      <a:pt x="29" y="76"/>
                    </a:cubicBezTo>
                    <a:cubicBezTo>
                      <a:pt x="29" y="102"/>
                      <a:pt x="50" y="123"/>
                      <a:pt x="76" y="123"/>
                    </a:cubicBezTo>
                    <a:cubicBezTo>
                      <a:pt x="411" y="123"/>
                      <a:pt x="411" y="123"/>
                      <a:pt x="411" y="123"/>
                    </a:cubicBezTo>
                    <a:cubicBezTo>
                      <a:pt x="436" y="123"/>
                      <a:pt x="457" y="102"/>
                      <a:pt x="457" y="76"/>
                    </a:cubicBezTo>
                    <a:cubicBezTo>
                      <a:pt x="457" y="50"/>
                      <a:pt x="436" y="30"/>
                      <a:pt x="411" y="30"/>
                    </a:cubicBez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39"/>
              <p:cNvSpPr>
                <a:spLocks noEditPoints="1"/>
              </p:cNvSpPr>
              <p:nvPr/>
            </p:nvSpPr>
            <p:spPr bwMode="auto">
              <a:xfrm>
                <a:off x="9150370" y="2768600"/>
                <a:ext cx="1546295" cy="479425"/>
              </a:xfrm>
              <a:custGeom>
                <a:avLst/>
                <a:gdLst>
                  <a:gd name="T0" fmla="*/ 0 w 486"/>
                  <a:gd name="T1" fmla="*/ 75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5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5 h 151"/>
                  <a:gd name="T14" fmla="*/ 76 w 486"/>
                  <a:gd name="T15" fmla="*/ 29 h 151"/>
                  <a:gd name="T16" fmla="*/ 29 w 486"/>
                  <a:gd name="T17" fmla="*/ 75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5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5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5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5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5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5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40"/>
              <p:cNvSpPr>
                <a:spLocks noEditPoints="1"/>
              </p:cNvSpPr>
              <p:nvPr/>
            </p:nvSpPr>
            <p:spPr bwMode="auto">
              <a:xfrm>
                <a:off x="9150370" y="3159125"/>
                <a:ext cx="1546295" cy="479425"/>
              </a:xfrm>
              <a:custGeom>
                <a:avLst/>
                <a:gdLst>
                  <a:gd name="T0" fmla="*/ 0 w 486"/>
                  <a:gd name="T1" fmla="*/ 76 h 151"/>
                  <a:gd name="T2" fmla="*/ 76 w 486"/>
                  <a:gd name="T3" fmla="*/ 0 h 151"/>
                  <a:gd name="T4" fmla="*/ 411 w 486"/>
                  <a:gd name="T5" fmla="*/ 0 h 151"/>
                  <a:gd name="T6" fmla="*/ 486 w 486"/>
                  <a:gd name="T7" fmla="*/ 76 h 151"/>
                  <a:gd name="T8" fmla="*/ 411 w 486"/>
                  <a:gd name="T9" fmla="*/ 151 h 151"/>
                  <a:gd name="T10" fmla="*/ 76 w 486"/>
                  <a:gd name="T11" fmla="*/ 151 h 151"/>
                  <a:gd name="T12" fmla="*/ 0 w 486"/>
                  <a:gd name="T13" fmla="*/ 76 h 151"/>
                  <a:gd name="T14" fmla="*/ 76 w 486"/>
                  <a:gd name="T15" fmla="*/ 29 h 151"/>
                  <a:gd name="T16" fmla="*/ 29 w 486"/>
                  <a:gd name="T17" fmla="*/ 76 h 151"/>
                  <a:gd name="T18" fmla="*/ 76 w 486"/>
                  <a:gd name="T19" fmla="*/ 122 h 151"/>
                  <a:gd name="T20" fmla="*/ 411 w 486"/>
                  <a:gd name="T21" fmla="*/ 122 h 151"/>
                  <a:gd name="T22" fmla="*/ 457 w 486"/>
                  <a:gd name="T23" fmla="*/ 76 h 151"/>
                  <a:gd name="T24" fmla="*/ 411 w 486"/>
                  <a:gd name="T25" fmla="*/ 29 h 151"/>
                  <a:gd name="T26" fmla="*/ 76 w 486"/>
                  <a:gd name="T27" fmla="*/ 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" h="151">
                    <a:moveTo>
                      <a:pt x="0" y="76"/>
                    </a:moveTo>
                    <a:cubicBezTo>
                      <a:pt x="0" y="34"/>
                      <a:pt x="34" y="0"/>
                      <a:pt x="7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52" y="0"/>
                      <a:pt x="486" y="34"/>
                      <a:pt x="486" y="76"/>
                    </a:cubicBezTo>
                    <a:cubicBezTo>
                      <a:pt x="486" y="117"/>
                      <a:pt x="452" y="151"/>
                      <a:pt x="411" y="151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34" y="151"/>
                      <a:pt x="0" y="117"/>
                      <a:pt x="0" y="76"/>
                    </a:cubicBezTo>
                    <a:close/>
                    <a:moveTo>
                      <a:pt x="76" y="29"/>
                    </a:moveTo>
                    <a:cubicBezTo>
                      <a:pt x="50" y="29"/>
                      <a:pt x="29" y="50"/>
                      <a:pt x="29" y="76"/>
                    </a:cubicBezTo>
                    <a:cubicBezTo>
                      <a:pt x="29" y="101"/>
                      <a:pt x="50" y="122"/>
                      <a:pt x="76" y="122"/>
                    </a:cubicBezTo>
                    <a:cubicBezTo>
                      <a:pt x="411" y="122"/>
                      <a:pt x="411" y="122"/>
                      <a:pt x="411" y="122"/>
                    </a:cubicBezTo>
                    <a:cubicBezTo>
                      <a:pt x="436" y="122"/>
                      <a:pt x="457" y="101"/>
                      <a:pt x="457" y="76"/>
                    </a:cubicBezTo>
                    <a:cubicBezTo>
                      <a:pt x="457" y="50"/>
                      <a:pt x="436" y="29"/>
                      <a:pt x="411" y="29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1"/>
              <p:cNvSpPr>
                <a:spLocks noEditPoints="1"/>
              </p:cNvSpPr>
              <p:nvPr/>
            </p:nvSpPr>
            <p:spPr bwMode="auto">
              <a:xfrm>
                <a:off x="9567599" y="1739900"/>
                <a:ext cx="721392" cy="327025"/>
              </a:xfrm>
              <a:custGeom>
                <a:avLst/>
                <a:gdLst>
                  <a:gd name="T0" fmla="*/ 0 w 453"/>
                  <a:gd name="T1" fmla="*/ 0 h 206"/>
                  <a:gd name="T2" fmla="*/ 453 w 453"/>
                  <a:gd name="T3" fmla="*/ 0 h 206"/>
                  <a:gd name="T4" fmla="*/ 453 w 453"/>
                  <a:gd name="T5" fmla="*/ 206 h 206"/>
                  <a:gd name="T6" fmla="*/ 0 w 453"/>
                  <a:gd name="T7" fmla="*/ 206 h 206"/>
                  <a:gd name="T8" fmla="*/ 0 w 453"/>
                  <a:gd name="T9" fmla="*/ 0 h 206"/>
                  <a:gd name="T10" fmla="*/ 393 w 453"/>
                  <a:gd name="T11" fmla="*/ 58 h 206"/>
                  <a:gd name="T12" fmla="*/ 58 w 453"/>
                  <a:gd name="T13" fmla="*/ 58 h 206"/>
                  <a:gd name="T14" fmla="*/ 58 w 453"/>
                  <a:gd name="T15" fmla="*/ 148 h 206"/>
                  <a:gd name="T16" fmla="*/ 393 w 453"/>
                  <a:gd name="T17" fmla="*/ 148 h 206"/>
                  <a:gd name="T18" fmla="*/ 393 w 453"/>
                  <a:gd name="T19" fmla="*/ 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3" h="206">
                    <a:moveTo>
                      <a:pt x="0" y="0"/>
                    </a:moveTo>
                    <a:lnTo>
                      <a:pt x="453" y="0"/>
                    </a:lnTo>
                    <a:lnTo>
                      <a:pt x="453" y="206"/>
                    </a:lnTo>
                    <a:lnTo>
                      <a:pt x="0" y="206"/>
                    </a:lnTo>
                    <a:lnTo>
                      <a:pt x="0" y="0"/>
                    </a:lnTo>
                    <a:close/>
                    <a:moveTo>
                      <a:pt x="393" y="58"/>
                    </a:moveTo>
                    <a:lnTo>
                      <a:pt x="58" y="58"/>
                    </a:lnTo>
                    <a:lnTo>
                      <a:pt x="58" y="148"/>
                    </a:lnTo>
                    <a:lnTo>
                      <a:pt x="393" y="148"/>
                    </a:lnTo>
                    <a:lnTo>
                      <a:pt x="393" y="5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2"/>
              <p:cNvSpPr>
                <a:spLocks/>
              </p:cNvSpPr>
              <p:nvPr/>
            </p:nvSpPr>
            <p:spPr bwMode="auto">
              <a:xfrm>
                <a:off x="9491160" y="3600450"/>
                <a:ext cx="820126" cy="203200"/>
              </a:xfrm>
              <a:custGeom>
                <a:avLst/>
                <a:gdLst>
                  <a:gd name="T0" fmla="*/ 109 w 258"/>
                  <a:gd name="T1" fmla="*/ 64 h 64"/>
                  <a:gd name="T2" fmla="*/ 150 w 258"/>
                  <a:gd name="T3" fmla="*/ 64 h 64"/>
                  <a:gd name="T4" fmla="*/ 258 w 258"/>
                  <a:gd name="T5" fmla="*/ 1 h 64"/>
                  <a:gd name="T6" fmla="*/ 229 w 258"/>
                  <a:gd name="T7" fmla="*/ 0 h 64"/>
                  <a:gd name="T8" fmla="*/ 150 w 258"/>
                  <a:gd name="T9" fmla="*/ 35 h 64"/>
                  <a:gd name="T10" fmla="*/ 109 w 258"/>
                  <a:gd name="T11" fmla="*/ 35 h 64"/>
                  <a:gd name="T12" fmla="*/ 30 w 258"/>
                  <a:gd name="T13" fmla="*/ 0 h 64"/>
                  <a:gd name="T14" fmla="*/ 0 w 258"/>
                  <a:gd name="T15" fmla="*/ 1 h 64"/>
                  <a:gd name="T16" fmla="*/ 109 w 25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64">
                    <a:moveTo>
                      <a:pt x="109" y="64"/>
                    </a:moveTo>
                    <a:cubicBezTo>
                      <a:pt x="150" y="64"/>
                      <a:pt x="150" y="64"/>
                      <a:pt x="150" y="64"/>
                    </a:cubicBezTo>
                    <a:cubicBezTo>
                      <a:pt x="255" y="64"/>
                      <a:pt x="258" y="4"/>
                      <a:pt x="258" y="1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"/>
                      <a:pt x="225" y="35"/>
                      <a:pt x="150" y="35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34" y="35"/>
                      <a:pt x="30" y="1"/>
                      <a:pt x="3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4" y="64"/>
                      <a:pt x="109" y="6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43"/>
              <p:cNvSpPr>
                <a:spLocks/>
              </p:cNvSpPr>
              <p:nvPr/>
            </p:nvSpPr>
            <p:spPr bwMode="auto">
              <a:xfrm>
                <a:off x="9449755" y="2079625"/>
                <a:ext cx="493668" cy="88900"/>
              </a:xfrm>
              <a:custGeom>
                <a:avLst/>
                <a:gdLst>
                  <a:gd name="T0" fmla="*/ 14 w 155"/>
                  <a:gd name="T1" fmla="*/ 28 h 28"/>
                  <a:gd name="T2" fmla="*/ 141 w 155"/>
                  <a:gd name="T3" fmla="*/ 28 h 28"/>
                  <a:gd name="T4" fmla="*/ 155 w 155"/>
                  <a:gd name="T5" fmla="*/ 14 h 28"/>
                  <a:gd name="T6" fmla="*/ 155 w 155"/>
                  <a:gd name="T7" fmla="*/ 14 h 28"/>
                  <a:gd name="T8" fmla="*/ 141 w 155"/>
                  <a:gd name="T9" fmla="*/ 0 h 28"/>
                  <a:gd name="T10" fmla="*/ 14 w 155"/>
                  <a:gd name="T11" fmla="*/ 0 h 28"/>
                  <a:gd name="T12" fmla="*/ 0 w 155"/>
                  <a:gd name="T13" fmla="*/ 14 h 28"/>
                  <a:gd name="T14" fmla="*/ 0 w 155"/>
                  <a:gd name="T15" fmla="*/ 14 h 28"/>
                  <a:gd name="T16" fmla="*/ 14 w 15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28">
                    <a:moveTo>
                      <a:pt x="14" y="28"/>
                    </a:moveTo>
                    <a:cubicBezTo>
                      <a:pt x="141" y="28"/>
                      <a:pt x="141" y="28"/>
                      <a:pt x="141" y="28"/>
                    </a:cubicBezTo>
                    <a:cubicBezTo>
                      <a:pt x="149" y="28"/>
                      <a:pt x="155" y="21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6"/>
                      <a:pt x="149" y="0"/>
                      <a:pt x="1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44"/>
              <p:cNvSpPr>
                <a:spLocks/>
              </p:cNvSpPr>
              <p:nvPr/>
            </p:nvSpPr>
            <p:spPr bwMode="auto">
              <a:xfrm>
                <a:off x="9669517" y="1495425"/>
                <a:ext cx="511185" cy="320675"/>
              </a:xfrm>
              <a:custGeom>
                <a:avLst/>
                <a:gdLst>
                  <a:gd name="T0" fmla="*/ 32 w 321"/>
                  <a:gd name="T1" fmla="*/ 202 h 202"/>
                  <a:gd name="T2" fmla="*/ 164 w 321"/>
                  <a:gd name="T3" fmla="*/ 68 h 202"/>
                  <a:gd name="T4" fmla="*/ 287 w 321"/>
                  <a:gd name="T5" fmla="*/ 202 h 202"/>
                  <a:gd name="T6" fmla="*/ 321 w 321"/>
                  <a:gd name="T7" fmla="*/ 170 h 202"/>
                  <a:gd name="T8" fmla="*/ 166 w 321"/>
                  <a:gd name="T9" fmla="*/ 0 h 202"/>
                  <a:gd name="T10" fmla="*/ 0 w 321"/>
                  <a:gd name="T11" fmla="*/ 170 h 202"/>
                  <a:gd name="T12" fmla="*/ 32 w 3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202">
                    <a:moveTo>
                      <a:pt x="32" y="202"/>
                    </a:moveTo>
                    <a:lnTo>
                      <a:pt x="164" y="68"/>
                    </a:lnTo>
                    <a:lnTo>
                      <a:pt x="287" y="202"/>
                    </a:lnTo>
                    <a:lnTo>
                      <a:pt x="321" y="170"/>
                    </a:lnTo>
                    <a:lnTo>
                      <a:pt x="166" y="0"/>
                    </a:lnTo>
                    <a:lnTo>
                      <a:pt x="0" y="170"/>
                    </a:lnTo>
                    <a:lnTo>
                      <a:pt x="32" y="202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Rectangle 145"/>
              <p:cNvSpPr>
                <a:spLocks noChangeArrowheads="1"/>
              </p:cNvSpPr>
              <p:nvPr/>
            </p:nvSpPr>
            <p:spPr bwMode="auto">
              <a:xfrm>
                <a:off x="9895649" y="644525"/>
                <a:ext cx="73254" cy="9239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6"/>
              <p:cNvSpPr>
                <a:spLocks/>
              </p:cNvSpPr>
              <p:nvPr/>
            </p:nvSpPr>
            <p:spPr bwMode="auto">
              <a:xfrm>
                <a:off x="11037455" y="2190750"/>
                <a:ext cx="391749" cy="158750"/>
              </a:xfrm>
              <a:custGeom>
                <a:avLst/>
                <a:gdLst>
                  <a:gd name="T0" fmla="*/ 123 w 123"/>
                  <a:gd name="T1" fmla="*/ 0 h 50"/>
                  <a:gd name="T2" fmla="*/ 0 w 123"/>
                  <a:gd name="T3" fmla="*/ 0 h 50"/>
                  <a:gd name="T4" fmla="*/ 123 w 123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50">
                    <a:moveTo>
                      <a:pt x="123" y="0"/>
                    </a:moveTo>
                    <a:cubicBezTo>
                      <a:pt x="123" y="0"/>
                      <a:pt x="66" y="50"/>
                      <a:pt x="0" y="0"/>
                    </a:cubicBezTo>
                    <a:cubicBezTo>
                      <a:pt x="25" y="0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Rectangle 147"/>
              <p:cNvSpPr>
                <a:spLocks noChangeArrowheads="1"/>
              </p:cNvSpPr>
              <p:nvPr/>
            </p:nvSpPr>
            <p:spPr bwMode="auto">
              <a:xfrm>
                <a:off x="11094784" y="1225550"/>
                <a:ext cx="318495" cy="127000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Rectangle 148"/>
              <p:cNvSpPr>
                <a:spLocks noChangeArrowheads="1"/>
              </p:cNvSpPr>
              <p:nvPr/>
            </p:nvSpPr>
            <p:spPr bwMode="auto">
              <a:xfrm>
                <a:off x="11094784" y="1295400"/>
                <a:ext cx="318495" cy="57150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49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50"/>
              <p:cNvSpPr>
                <a:spLocks/>
              </p:cNvSpPr>
              <p:nvPr/>
            </p:nvSpPr>
            <p:spPr bwMode="auto">
              <a:xfrm>
                <a:off x="10871837" y="136207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51"/>
              <p:cNvSpPr>
                <a:spLocks/>
              </p:cNvSpPr>
              <p:nvPr/>
            </p:nvSpPr>
            <p:spPr bwMode="auto">
              <a:xfrm>
                <a:off x="10871837" y="156210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52"/>
              <p:cNvSpPr>
                <a:spLocks/>
              </p:cNvSpPr>
              <p:nvPr/>
            </p:nvSpPr>
            <p:spPr bwMode="auto">
              <a:xfrm>
                <a:off x="10871837" y="1762125"/>
                <a:ext cx="753242" cy="196850"/>
              </a:xfrm>
              <a:custGeom>
                <a:avLst/>
                <a:gdLst>
                  <a:gd name="T0" fmla="*/ 31 w 237"/>
                  <a:gd name="T1" fmla="*/ 62 h 62"/>
                  <a:gd name="T2" fmla="*/ 206 w 237"/>
                  <a:gd name="T3" fmla="*/ 62 h 62"/>
                  <a:gd name="T4" fmla="*/ 237 w 237"/>
                  <a:gd name="T5" fmla="*/ 31 h 62"/>
                  <a:gd name="T6" fmla="*/ 237 w 237"/>
                  <a:gd name="T7" fmla="*/ 31 h 62"/>
                  <a:gd name="T8" fmla="*/ 206 w 237"/>
                  <a:gd name="T9" fmla="*/ 0 h 62"/>
                  <a:gd name="T10" fmla="*/ 31 w 237"/>
                  <a:gd name="T11" fmla="*/ 0 h 62"/>
                  <a:gd name="T12" fmla="*/ 0 w 237"/>
                  <a:gd name="T13" fmla="*/ 31 h 62"/>
                  <a:gd name="T14" fmla="*/ 0 w 237"/>
                  <a:gd name="T15" fmla="*/ 31 h 62"/>
                  <a:gd name="T16" fmla="*/ 31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31" y="62"/>
                    </a:moveTo>
                    <a:cubicBezTo>
                      <a:pt x="206" y="62"/>
                      <a:pt x="206" y="62"/>
                      <a:pt x="206" y="62"/>
                    </a:cubicBezTo>
                    <a:cubicBezTo>
                      <a:pt x="223" y="62"/>
                      <a:pt x="237" y="48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53"/>
              <p:cNvSpPr>
                <a:spLocks/>
              </p:cNvSpPr>
              <p:nvPr/>
            </p:nvSpPr>
            <p:spPr bwMode="auto">
              <a:xfrm>
                <a:off x="10871837" y="1962150"/>
                <a:ext cx="753242" cy="200025"/>
              </a:xfrm>
              <a:custGeom>
                <a:avLst/>
                <a:gdLst>
                  <a:gd name="T0" fmla="*/ 31 w 237"/>
                  <a:gd name="T1" fmla="*/ 63 h 63"/>
                  <a:gd name="T2" fmla="*/ 206 w 237"/>
                  <a:gd name="T3" fmla="*/ 63 h 63"/>
                  <a:gd name="T4" fmla="*/ 237 w 237"/>
                  <a:gd name="T5" fmla="*/ 31 h 63"/>
                  <a:gd name="T6" fmla="*/ 237 w 237"/>
                  <a:gd name="T7" fmla="*/ 31 h 63"/>
                  <a:gd name="T8" fmla="*/ 206 w 237"/>
                  <a:gd name="T9" fmla="*/ 0 h 63"/>
                  <a:gd name="T10" fmla="*/ 31 w 237"/>
                  <a:gd name="T11" fmla="*/ 0 h 63"/>
                  <a:gd name="T12" fmla="*/ 0 w 237"/>
                  <a:gd name="T13" fmla="*/ 31 h 63"/>
                  <a:gd name="T14" fmla="*/ 0 w 237"/>
                  <a:gd name="T15" fmla="*/ 31 h 63"/>
                  <a:gd name="T16" fmla="*/ 31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31" y="63"/>
                    </a:moveTo>
                    <a:cubicBezTo>
                      <a:pt x="206" y="63"/>
                      <a:pt x="206" y="63"/>
                      <a:pt x="206" y="63"/>
                    </a:cubicBezTo>
                    <a:cubicBezTo>
                      <a:pt x="223" y="63"/>
                      <a:pt x="237" y="49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14"/>
                      <a:pt x="223" y="0"/>
                      <a:pt x="20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9"/>
                      <a:pt x="14" y="63"/>
                      <a:pt x="31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Line 154"/>
              <p:cNvSpPr>
                <a:spLocks noChangeShapeType="1"/>
              </p:cNvSpPr>
              <p:nvPr/>
            </p:nvSpPr>
            <p:spPr bwMode="auto">
              <a:xfrm>
                <a:off x="11625078" y="146367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55"/>
              <p:cNvSpPr>
                <a:spLocks/>
              </p:cNvSpPr>
              <p:nvPr/>
            </p:nvSpPr>
            <p:spPr bwMode="auto">
              <a:xfrm>
                <a:off x="10875022" y="1463675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56"/>
              <p:cNvSpPr>
                <a:spLocks/>
              </p:cNvSpPr>
              <p:nvPr/>
            </p:nvSpPr>
            <p:spPr bwMode="auto">
              <a:xfrm>
                <a:off x="10875022" y="1654175"/>
                <a:ext cx="750057" cy="107950"/>
              </a:xfrm>
              <a:custGeom>
                <a:avLst/>
                <a:gdLst>
                  <a:gd name="T0" fmla="*/ 471 w 471"/>
                  <a:gd name="T1" fmla="*/ 0 h 68"/>
                  <a:gd name="T2" fmla="*/ 0 w 471"/>
                  <a:gd name="T3" fmla="*/ 0 h 68"/>
                  <a:gd name="T4" fmla="*/ 26 w 471"/>
                  <a:gd name="T5" fmla="*/ 64 h 68"/>
                  <a:gd name="T6" fmla="*/ 437 w 471"/>
                  <a:gd name="T7" fmla="*/ 68 h 68"/>
                  <a:gd name="T8" fmla="*/ 471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471" y="0"/>
                    </a:moveTo>
                    <a:lnTo>
                      <a:pt x="0" y="0"/>
                    </a:lnTo>
                    <a:lnTo>
                      <a:pt x="26" y="64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57"/>
              <p:cNvSpPr>
                <a:spLocks/>
              </p:cNvSpPr>
              <p:nvPr/>
            </p:nvSpPr>
            <p:spPr bwMode="auto">
              <a:xfrm>
                <a:off x="10875022" y="1866900"/>
                <a:ext cx="750057" cy="104775"/>
              </a:xfrm>
              <a:custGeom>
                <a:avLst/>
                <a:gdLst>
                  <a:gd name="T0" fmla="*/ 471 w 471"/>
                  <a:gd name="T1" fmla="*/ 0 h 66"/>
                  <a:gd name="T2" fmla="*/ 0 w 471"/>
                  <a:gd name="T3" fmla="*/ 0 h 66"/>
                  <a:gd name="T4" fmla="*/ 44 w 471"/>
                  <a:gd name="T5" fmla="*/ 54 h 66"/>
                  <a:gd name="T6" fmla="*/ 437 w 471"/>
                  <a:gd name="T7" fmla="*/ 66 h 66"/>
                  <a:gd name="T8" fmla="*/ 471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471" y="0"/>
                    </a:moveTo>
                    <a:lnTo>
                      <a:pt x="0" y="0"/>
                    </a:lnTo>
                    <a:lnTo>
                      <a:pt x="44" y="54"/>
                    </a:lnTo>
                    <a:lnTo>
                      <a:pt x="437" y="66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58"/>
              <p:cNvSpPr>
                <a:spLocks/>
              </p:cNvSpPr>
              <p:nvPr/>
            </p:nvSpPr>
            <p:spPr bwMode="auto">
              <a:xfrm>
                <a:off x="10875022" y="2054225"/>
                <a:ext cx="750057" cy="111125"/>
              </a:xfrm>
              <a:custGeom>
                <a:avLst/>
                <a:gdLst>
                  <a:gd name="T0" fmla="*/ 471 w 471"/>
                  <a:gd name="T1" fmla="*/ 0 h 70"/>
                  <a:gd name="T2" fmla="*/ 0 w 471"/>
                  <a:gd name="T3" fmla="*/ 0 h 70"/>
                  <a:gd name="T4" fmla="*/ 22 w 471"/>
                  <a:gd name="T5" fmla="*/ 70 h 70"/>
                  <a:gd name="T6" fmla="*/ 437 w 471"/>
                  <a:gd name="T7" fmla="*/ 68 h 70"/>
                  <a:gd name="T8" fmla="*/ 471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471" y="0"/>
                    </a:moveTo>
                    <a:lnTo>
                      <a:pt x="0" y="0"/>
                    </a:lnTo>
                    <a:lnTo>
                      <a:pt x="22" y="70"/>
                    </a:lnTo>
                    <a:lnTo>
                      <a:pt x="437" y="6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59"/>
              <p:cNvSpPr>
                <a:spLocks noEditPoints="1"/>
              </p:cNvSpPr>
              <p:nvPr/>
            </p:nvSpPr>
            <p:spPr bwMode="auto">
              <a:xfrm>
                <a:off x="10846358" y="1336675"/>
                <a:ext cx="801016" cy="250825"/>
              </a:xfrm>
              <a:custGeom>
                <a:avLst/>
                <a:gdLst>
                  <a:gd name="T0" fmla="*/ 0 w 252"/>
                  <a:gd name="T1" fmla="*/ 40 h 79"/>
                  <a:gd name="T2" fmla="*/ 40 w 252"/>
                  <a:gd name="T3" fmla="*/ 0 h 79"/>
                  <a:gd name="T4" fmla="*/ 213 w 252"/>
                  <a:gd name="T5" fmla="*/ 0 h 79"/>
                  <a:gd name="T6" fmla="*/ 252 w 252"/>
                  <a:gd name="T7" fmla="*/ 40 h 79"/>
                  <a:gd name="T8" fmla="*/ 213 w 252"/>
                  <a:gd name="T9" fmla="*/ 79 h 79"/>
                  <a:gd name="T10" fmla="*/ 40 w 252"/>
                  <a:gd name="T11" fmla="*/ 79 h 79"/>
                  <a:gd name="T12" fmla="*/ 0 w 252"/>
                  <a:gd name="T13" fmla="*/ 40 h 79"/>
                  <a:gd name="T14" fmla="*/ 40 w 252"/>
                  <a:gd name="T15" fmla="*/ 16 h 79"/>
                  <a:gd name="T16" fmla="*/ 15 w 252"/>
                  <a:gd name="T17" fmla="*/ 40 h 79"/>
                  <a:gd name="T18" fmla="*/ 40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40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40"/>
                    </a:cubicBezTo>
                    <a:cubicBezTo>
                      <a:pt x="252" y="61"/>
                      <a:pt x="235" y="79"/>
                      <a:pt x="213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18" y="79"/>
                      <a:pt x="0" y="61"/>
                      <a:pt x="0" y="40"/>
                    </a:cubicBezTo>
                    <a:close/>
                    <a:moveTo>
                      <a:pt x="40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40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60"/>
              <p:cNvSpPr>
                <a:spLocks noEditPoints="1"/>
              </p:cNvSpPr>
              <p:nvPr/>
            </p:nvSpPr>
            <p:spPr bwMode="auto">
              <a:xfrm>
                <a:off x="10846358" y="154622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0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0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61"/>
              <p:cNvSpPr>
                <a:spLocks noEditPoints="1"/>
              </p:cNvSpPr>
              <p:nvPr/>
            </p:nvSpPr>
            <p:spPr bwMode="auto">
              <a:xfrm>
                <a:off x="10846358" y="17430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8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62"/>
              <p:cNvSpPr>
                <a:spLocks noEditPoints="1"/>
              </p:cNvSpPr>
              <p:nvPr/>
            </p:nvSpPr>
            <p:spPr bwMode="auto">
              <a:xfrm>
                <a:off x="10846358" y="1946275"/>
                <a:ext cx="801016" cy="247650"/>
              </a:xfrm>
              <a:custGeom>
                <a:avLst/>
                <a:gdLst>
                  <a:gd name="T0" fmla="*/ 0 w 252"/>
                  <a:gd name="T1" fmla="*/ 39 h 78"/>
                  <a:gd name="T2" fmla="*/ 40 w 252"/>
                  <a:gd name="T3" fmla="*/ 0 h 78"/>
                  <a:gd name="T4" fmla="*/ 213 w 252"/>
                  <a:gd name="T5" fmla="*/ 0 h 78"/>
                  <a:gd name="T6" fmla="*/ 252 w 252"/>
                  <a:gd name="T7" fmla="*/ 39 h 78"/>
                  <a:gd name="T8" fmla="*/ 213 w 252"/>
                  <a:gd name="T9" fmla="*/ 78 h 78"/>
                  <a:gd name="T10" fmla="*/ 40 w 252"/>
                  <a:gd name="T11" fmla="*/ 78 h 78"/>
                  <a:gd name="T12" fmla="*/ 0 w 252"/>
                  <a:gd name="T13" fmla="*/ 39 h 78"/>
                  <a:gd name="T14" fmla="*/ 40 w 252"/>
                  <a:gd name="T15" fmla="*/ 15 h 78"/>
                  <a:gd name="T16" fmla="*/ 15 w 252"/>
                  <a:gd name="T17" fmla="*/ 39 h 78"/>
                  <a:gd name="T18" fmla="*/ 40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40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0" y="39"/>
                    </a:moveTo>
                    <a:cubicBezTo>
                      <a:pt x="0" y="17"/>
                      <a:pt x="18" y="0"/>
                      <a:pt x="4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5" y="0"/>
                      <a:pt x="252" y="17"/>
                      <a:pt x="252" y="39"/>
                    </a:cubicBezTo>
                    <a:cubicBezTo>
                      <a:pt x="252" y="61"/>
                      <a:pt x="235" y="78"/>
                      <a:pt x="213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18" y="78"/>
                      <a:pt x="0" y="61"/>
                      <a:pt x="0" y="39"/>
                    </a:cubicBezTo>
                    <a:close/>
                    <a:moveTo>
                      <a:pt x="40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40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63"/>
              <p:cNvSpPr>
                <a:spLocks noEditPoints="1"/>
              </p:cNvSpPr>
              <p:nvPr/>
            </p:nvSpPr>
            <p:spPr bwMode="auto">
              <a:xfrm>
                <a:off x="11062935" y="1209675"/>
                <a:ext cx="372639" cy="171450"/>
              </a:xfrm>
              <a:custGeom>
                <a:avLst/>
                <a:gdLst>
                  <a:gd name="T0" fmla="*/ 0 w 234"/>
                  <a:gd name="T1" fmla="*/ 0 h 108"/>
                  <a:gd name="T2" fmla="*/ 234 w 234"/>
                  <a:gd name="T3" fmla="*/ 0 h 108"/>
                  <a:gd name="T4" fmla="*/ 234 w 234"/>
                  <a:gd name="T5" fmla="*/ 108 h 108"/>
                  <a:gd name="T6" fmla="*/ 0 w 234"/>
                  <a:gd name="T7" fmla="*/ 108 h 108"/>
                  <a:gd name="T8" fmla="*/ 0 w 234"/>
                  <a:gd name="T9" fmla="*/ 0 h 108"/>
                  <a:gd name="T10" fmla="*/ 204 w 234"/>
                  <a:gd name="T11" fmla="*/ 30 h 108"/>
                  <a:gd name="T12" fmla="*/ 30 w 234"/>
                  <a:gd name="T13" fmla="*/ 30 h 108"/>
                  <a:gd name="T14" fmla="*/ 30 w 234"/>
                  <a:gd name="T15" fmla="*/ 76 h 108"/>
                  <a:gd name="T16" fmla="*/ 204 w 234"/>
                  <a:gd name="T17" fmla="*/ 76 h 108"/>
                  <a:gd name="T18" fmla="*/ 204 w 234"/>
                  <a:gd name="T19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108">
                    <a:moveTo>
                      <a:pt x="0" y="0"/>
                    </a:moveTo>
                    <a:lnTo>
                      <a:pt x="234" y="0"/>
                    </a:lnTo>
                    <a:lnTo>
                      <a:pt x="234" y="108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  <a:moveTo>
                      <a:pt x="204" y="30"/>
                    </a:moveTo>
                    <a:lnTo>
                      <a:pt x="30" y="30"/>
                    </a:lnTo>
                    <a:lnTo>
                      <a:pt x="30" y="76"/>
                    </a:lnTo>
                    <a:lnTo>
                      <a:pt x="204" y="76"/>
                    </a:lnTo>
                    <a:lnTo>
                      <a:pt x="204" y="30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64"/>
              <p:cNvSpPr>
                <a:spLocks/>
              </p:cNvSpPr>
              <p:nvPr/>
            </p:nvSpPr>
            <p:spPr bwMode="auto">
              <a:xfrm>
                <a:off x="11024715" y="2174875"/>
                <a:ext cx="426784" cy="104775"/>
              </a:xfrm>
              <a:custGeom>
                <a:avLst/>
                <a:gdLst>
                  <a:gd name="T0" fmla="*/ 56 w 134"/>
                  <a:gd name="T1" fmla="*/ 33 h 33"/>
                  <a:gd name="T2" fmla="*/ 77 w 134"/>
                  <a:gd name="T3" fmla="*/ 33 h 33"/>
                  <a:gd name="T4" fmla="*/ 134 w 134"/>
                  <a:gd name="T5" fmla="*/ 0 h 33"/>
                  <a:gd name="T6" fmla="*/ 118 w 134"/>
                  <a:gd name="T7" fmla="*/ 0 h 33"/>
                  <a:gd name="T8" fmla="*/ 77 w 134"/>
                  <a:gd name="T9" fmla="*/ 18 h 33"/>
                  <a:gd name="T10" fmla="*/ 56 w 134"/>
                  <a:gd name="T11" fmla="*/ 18 h 33"/>
                  <a:gd name="T12" fmla="*/ 15 w 134"/>
                  <a:gd name="T13" fmla="*/ 0 h 33"/>
                  <a:gd name="T14" fmla="*/ 0 w 134"/>
                  <a:gd name="T15" fmla="*/ 0 h 33"/>
                  <a:gd name="T16" fmla="*/ 56 w 13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3">
                    <a:moveTo>
                      <a:pt x="56" y="33"/>
                    </a:moveTo>
                    <a:cubicBezTo>
                      <a:pt x="77" y="33"/>
                      <a:pt x="77" y="33"/>
                      <a:pt x="77" y="33"/>
                    </a:cubicBezTo>
                    <a:cubicBezTo>
                      <a:pt x="132" y="33"/>
                      <a:pt x="133" y="2"/>
                      <a:pt x="13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6" y="18"/>
                      <a:pt x="7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17" y="18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33"/>
                      <a:pt x="56" y="33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65"/>
              <p:cNvSpPr>
                <a:spLocks/>
              </p:cNvSpPr>
              <p:nvPr/>
            </p:nvSpPr>
            <p:spPr bwMode="auto">
              <a:xfrm>
                <a:off x="11002421" y="1387475"/>
                <a:ext cx="254796" cy="44450"/>
              </a:xfrm>
              <a:custGeom>
                <a:avLst/>
                <a:gdLst>
                  <a:gd name="T0" fmla="*/ 7 w 80"/>
                  <a:gd name="T1" fmla="*/ 14 h 14"/>
                  <a:gd name="T2" fmla="*/ 73 w 80"/>
                  <a:gd name="T3" fmla="*/ 14 h 14"/>
                  <a:gd name="T4" fmla="*/ 80 w 80"/>
                  <a:gd name="T5" fmla="*/ 7 h 14"/>
                  <a:gd name="T6" fmla="*/ 80 w 80"/>
                  <a:gd name="T7" fmla="*/ 7 h 14"/>
                  <a:gd name="T8" fmla="*/ 73 w 80"/>
                  <a:gd name="T9" fmla="*/ 0 h 14"/>
                  <a:gd name="T10" fmla="*/ 7 w 80"/>
                  <a:gd name="T11" fmla="*/ 0 h 14"/>
                  <a:gd name="T12" fmla="*/ 0 w 80"/>
                  <a:gd name="T13" fmla="*/ 7 h 14"/>
                  <a:gd name="T14" fmla="*/ 0 w 80"/>
                  <a:gd name="T15" fmla="*/ 7 h 14"/>
                  <a:gd name="T16" fmla="*/ 7 w 80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4">
                    <a:moveTo>
                      <a:pt x="7" y="14"/>
                    </a:moveTo>
                    <a:cubicBezTo>
                      <a:pt x="73" y="14"/>
                      <a:pt x="73" y="14"/>
                      <a:pt x="73" y="14"/>
                    </a:cubicBezTo>
                    <a:cubicBezTo>
                      <a:pt x="77" y="14"/>
                      <a:pt x="80" y="11"/>
                      <a:pt x="8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3"/>
                      <a:pt x="77" y="0"/>
                      <a:pt x="7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66"/>
              <p:cNvSpPr>
                <a:spLocks/>
              </p:cNvSpPr>
              <p:nvPr/>
            </p:nvSpPr>
            <p:spPr bwMode="auto">
              <a:xfrm>
                <a:off x="11117079" y="1082675"/>
                <a:ext cx="264351" cy="168275"/>
              </a:xfrm>
              <a:custGeom>
                <a:avLst/>
                <a:gdLst>
                  <a:gd name="T0" fmla="*/ 16 w 166"/>
                  <a:gd name="T1" fmla="*/ 106 h 106"/>
                  <a:gd name="T2" fmla="*/ 84 w 166"/>
                  <a:gd name="T3" fmla="*/ 36 h 106"/>
                  <a:gd name="T4" fmla="*/ 148 w 166"/>
                  <a:gd name="T5" fmla="*/ 106 h 106"/>
                  <a:gd name="T6" fmla="*/ 166 w 166"/>
                  <a:gd name="T7" fmla="*/ 88 h 106"/>
                  <a:gd name="T8" fmla="*/ 84 w 166"/>
                  <a:gd name="T9" fmla="*/ 0 h 106"/>
                  <a:gd name="T10" fmla="*/ 0 w 166"/>
                  <a:gd name="T11" fmla="*/ 88 h 106"/>
                  <a:gd name="T12" fmla="*/ 16 w 166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06">
                    <a:moveTo>
                      <a:pt x="16" y="106"/>
                    </a:moveTo>
                    <a:lnTo>
                      <a:pt x="84" y="36"/>
                    </a:lnTo>
                    <a:lnTo>
                      <a:pt x="148" y="106"/>
                    </a:lnTo>
                    <a:lnTo>
                      <a:pt x="166" y="88"/>
                    </a:lnTo>
                    <a:lnTo>
                      <a:pt x="84" y="0"/>
                    </a:lnTo>
                    <a:lnTo>
                      <a:pt x="0" y="88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Rectangle 167"/>
              <p:cNvSpPr>
                <a:spLocks noChangeArrowheads="1"/>
              </p:cNvSpPr>
              <p:nvPr/>
            </p:nvSpPr>
            <p:spPr bwMode="auto">
              <a:xfrm>
                <a:off x="11231737" y="641350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68"/>
              <p:cNvSpPr>
                <a:spLocks noEditPoints="1"/>
              </p:cNvSpPr>
              <p:nvPr/>
            </p:nvSpPr>
            <p:spPr bwMode="auto">
              <a:xfrm>
                <a:off x="11015160" y="2555875"/>
                <a:ext cx="130583" cy="133350"/>
              </a:xfrm>
              <a:custGeom>
                <a:avLst/>
                <a:gdLst>
                  <a:gd name="T0" fmla="*/ 21 w 41"/>
                  <a:gd name="T1" fmla="*/ 42 h 42"/>
                  <a:gd name="T2" fmla="*/ 0 w 41"/>
                  <a:gd name="T3" fmla="*/ 21 h 42"/>
                  <a:gd name="T4" fmla="*/ 21 w 41"/>
                  <a:gd name="T5" fmla="*/ 0 h 42"/>
                  <a:gd name="T6" fmla="*/ 41 w 41"/>
                  <a:gd name="T7" fmla="*/ 21 h 42"/>
                  <a:gd name="T8" fmla="*/ 21 w 41"/>
                  <a:gd name="T9" fmla="*/ 42 h 42"/>
                  <a:gd name="T10" fmla="*/ 21 w 41"/>
                  <a:gd name="T11" fmla="*/ 12 h 42"/>
                  <a:gd name="T12" fmla="*/ 12 w 41"/>
                  <a:gd name="T13" fmla="*/ 21 h 42"/>
                  <a:gd name="T14" fmla="*/ 21 w 41"/>
                  <a:gd name="T15" fmla="*/ 30 h 42"/>
                  <a:gd name="T16" fmla="*/ 29 w 41"/>
                  <a:gd name="T17" fmla="*/ 21 h 42"/>
                  <a:gd name="T18" fmla="*/ 21 w 41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cubicBezTo>
                      <a:pt x="9" y="42"/>
                      <a:pt x="0" y="32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2" y="0"/>
                      <a:pt x="41" y="10"/>
                      <a:pt x="41" y="21"/>
                    </a:cubicBezTo>
                    <a:cubicBezTo>
                      <a:pt x="41" y="32"/>
                      <a:pt x="32" y="42"/>
                      <a:pt x="21" y="42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1" y="30"/>
                    </a:cubicBezTo>
                    <a:cubicBezTo>
                      <a:pt x="26" y="30"/>
                      <a:pt x="29" y="26"/>
                      <a:pt x="29" y="21"/>
                    </a:cubicBezTo>
                    <a:cubicBezTo>
                      <a:pt x="29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69"/>
              <p:cNvSpPr>
                <a:spLocks noEditPoints="1"/>
              </p:cNvSpPr>
              <p:nvPr/>
            </p:nvSpPr>
            <p:spPr bwMode="auto">
              <a:xfrm>
                <a:off x="10476903" y="1552575"/>
                <a:ext cx="130583" cy="130175"/>
              </a:xfrm>
              <a:custGeom>
                <a:avLst/>
                <a:gdLst>
                  <a:gd name="T0" fmla="*/ 21 w 41"/>
                  <a:gd name="T1" fmla="*/ 41 h 41"/>
                  <a:gd name="T2" fmla="*/ 0 w 41"/>
                  <a:gd name="T3" fmla="*/ 21 h 41"/>
                  <a:gd name="T4" fmla="*/ 21 w 41"/>
                  <a:gd name="T5" fmla="*/ 0 h 41"/>
                  <a:gd name="T6" fmla="*/ 41 w 41"/>
                  <a:gd name="T7" fmla="*/ 21 h 41"/>
                  <a:gd name="T8" fmla="*/ 21 w 41"/>
                  <a:gd name="T9" fmla="*/ 41 h 41"/>
                  <a:gd name="T10" fmla="*/ 21 w 41"/>
                  <a:gd name="T11" fmla="*/ 12 h 41"/>
                  <a:gd name="T12" fmla="*/ 12 w 41"/>
                  <a:gd name="T13" fmla="*/ 21 h 41"/>
                  <a:gd name="T14" fmla="*/ 21 w 41"/>
                  <a:gd name="T15" fmla="*/ 29 h 41"/>
                  <a:gd name="T16" fmla="*/ 30 w 41"/>
                  <a:gd name="T17" fmla="*/ 21 h 41"/>
                  <a:gd name="T18" fmla="*/ 21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1" y="41"/>
                    </a:cubicBezTo>
                    <a:close/>
                    <a:moveTo>
                      <a:pt x="21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5"/>
                      <a:pt x="16" y="29"/>
                      <a:pt x="21" y="29"/>
                    </a:cubicBezTo>
                    <a:cubicBezTo>
                      <a:pt x="26" y="29"/>
                      <a:pt x="30" y="25"/>
                      <a:pt x="30" y="21"/>
                    </a:cubicBezTo>
                    <a:cubicBezTo>
                      <a:pt x="30" y="16"/>
                      <a:pt x="26" y="12"/>
                      <a:pt x="21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70"/>
              <p:cNvSpPr>
                <a:spLocks/>
              </p:cNvSpPr>
              <p:nvPr/>
            </p:nvSpPr>
            <p:spPr bwMode="auto">
              <a:xfrm>
                <a:off x="10460979" y="8858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71"/>
              <p:cNvSpPr>
                <a:spLocks/>
              </p:cNvSpPr>
              <p:nvPr/>
            </p:nvSpPr>
            <p:spPr bwMode="auto">
              <a:xfrm>
                <a:off x="10460979" y="1114425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4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4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72"/>
              <p:cNvSpPr>
                <a:spLocks/>
              </p:cNvSpPr>
              <p:nvPr/>
            </p:nvSpPr>
            <p:spPr bwMode="auto">
              <a:xfrm>
                <a:off x="10534232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73"/>
              <p:cNvSpPr>
                <a:spLocks/>
              </p:cNvSpPr>
              <p:nvPr/>
            </p:nvSpPr>
            <p:spPr bwMode="auto">
              <a:xfrm>
                <a:off x="10304916" y="10445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5 w 39"/>
                  <a:gd name="T3" fmla="*/ 12 h 12"/>
                  <a:gd name="T4" fmla="*/ 0 w 39"/>
                  <a:gd name="T5" fmla="*/ 6 h 12"/>
                  <a:gd name="T6" fmla="*/ 5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74"/>
              <p:cNvSpPr>
                <a:spLocks/>
              </p:cNvSpPr>
              <p:nvPr/>
            </p:nvSpPr>
            <p:spPr bwMode="auto">
              <a:xfrm>
                <a:off x="10511938" y="1092200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75"/>
              <p:cNvSpPr>
                <a:spLocks/>
              </p:cNvSpPr>
              <p:nvPr/>
            </p:nvSpPr>
            <p:spPr bwMode="auto">
              <a:xfrm>
                <a:off x="10349505" y="930275"/>
                <a:ext cx="101918" cy="101600"/>
              </a:xfrm>
              <a:custGeom>
                <a:avLst/>
                <a:gdLst>
                  <a:gd name="T0" fmla="*/ 25 w 32"/>
                  <a:gd name="T1" fmla="*/ 32 h 32"/>
                  <a:gd name="T2" fmla="*/ 21 w 32"/>
                  <a:gd name="T3" fmla="*/ 30 h 32"/>
                  <a:gd name="T4" fmla="*/ 2 w 32"/>
                  <a:gd name="T5" fmla="*/ 11 h 32"/>
                  <a:gd name="T6" fmla="*/ 2 w 32"/>
                  <a:gd name="T7" fmla="*/ 2 h 32"/>
                  <a:gd name="T8" fmla="*/ 10 w 32"/>
                  <a:gd name="T9" fmla="*/ 2 h 32"/>
                  <a:gd name="T10" fmla="*/ 29 w 32"/>
                  <a:gd name="T11" fmla="*/ 22 h 32"/>
                  <a:gd name="T12" fmla="*/ 29 w 32"/>
                  <a:gd name="T13" fmla="*/ 30 h 32"/>
                  <a:gd name="T14" fmla="*/ 25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5" y="32"/>
                    </a:moveTo>
                    <a:cubicBezTo>
                      <a:pt x="24" y="32"/>
                      <a:pt x="22" y="31"/>
                      <a:pt x="21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4"/>
                      <a:pt x="32" y="28"/>
                      <a:pt x="29" y="30"/>
                    </a:cubicBezTo>
                    <a:cubicBezTo>
                      <a:pt x="28" y="31"/>
                      <a:pt x="27" y="32"/>
                      <a:pt x="25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76"/>
              <p:cNvSpPr>
                <a:spLocks/>
              </p:cNvSpPr>
              <p:nvPr/>
            </p:nvSpPr>
            <p:spPr bwMode="auto">
              <a:xfrm>
                <a:off x="10349505" y="10922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29 w 32"/>
                  <a:gd name="T9" fmla="*/ 2 h 32"/>
                  <a:gd name="T10" fmla="*/ 29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4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0"/>
                      <a:pt x="27" y="0"/>
                      <a:pt x="29" y="2"/>
                    </a:cubicBezTo>
                    <a:cubicBezTo>
                      <a:pt x="32" y="5"/>
                      <a:pt x="32" y="8"/>
                      <a:pt x="29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7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77"/>
              <p:cNvSpPr>
                <a:spLocks/>
              </p:cNvSpPr>
              <p:nvPr/>
            </p:nvSpPr>
            <p:spPr bwMode="auto">
              <a:xfrm>
                <a:off x="10511938" y="93027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1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4" y="0"/>
                      <a:pt x="27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78"/>
              <p:cNvSpPr>
                <a:spLocks/>
              </p:cNvSpPr>
              <p:nvPr/>
            </p:nvSpPr>
            <p:spPr bwMode="auto">
              <a:xfrm>
                <a:off x="11609154" y="24225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79"/>
              <p:cNvSpPr>
                <a:spLocks/>
              </p:cNvSpPr>
              <p:nvPr/>
            </p:nvSpPr>
            <p:spPr bwMode="auto">
              <a:xfrm>
                <a:off x="11609154" y="2651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80"/>
              <p:cNvSpPr>
                <a:spLocks/>
              </p:cNvSpPr>
              <p:nvPr/>
            </p:nvSpPr>
            <p:spPr bwMode="auto">
              <a:xfrm>
                <a:off x="11679223" y="2578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81"/>
              <p:cNvSpPr>
                <a:spLocks/>
              </p:cNvSpPr>
              <p:nvPr/>
            </p:nvSpPr>
            <p:spPr bwMode="auto">
              <a:xfrm>
                <a:off x="11451499" y="2578100"/>
                <a:ext cx="122621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82"/>
              <p:cNvSpPr>
                <a:spLocks/>
              </p:cNvSpPr>
              <p:nvPr/>
            </p:nvSpPr>
            <p:spPr bwMode="auto">
              <a:xfrm>
                <a:off x="11656928" y="262890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83"/>
              <p:cNvSpPr>
                <a:spLocks/>
              </p:cNvSpPr>
              <p:nvPr/>
            </p:nvSpPr>
            <p:spPr bwMode="auto">
              <a:xfrm>
                <a:off x="11496088" y="2466975"/>
                <a:ext cx="100327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84"/>
              <p:cNvSpPr>
                <a:spLocks/>
              </p:cNvSpPr>
              <p:nvPr/>
            </p:nvSpPr>
            <p:spPr bwMode="auto">
              <a:xfrm>
                <a:off x="11496088" y="2628900"/>
                <a:ext cx="100327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85"/>
              <p:cNvSpPr>
                <a:spLocks/>
              </p:cNvSpPr>
              <p:nvPr/>
            </p:nvSpPr>
            <p:spPr bwMode="auto">
              <a:xfrm>
                <a:off x="11656928" y="24669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86"/>
              <p:cNvSpPr>
                <a:spLocks/>
              </p:cNvSpPr>
              <p:nvPr/>
            </p:nvSpPr>
            <p:spPr bwMode="auto">
              <a:xfrm>
                <a:off x="10983311" y="3121025"/>
                <a:ext cx="35034" cy="127000"/>
              </a:xfrm>
              <a:custGeom>
                <a:avLst/>
                <a:gdLst>
                  <a:gd name="T0" fmla="*/ 6 w 11"/>
                  <a:gd name="T1" fmla="*/ 40 h 40"/>
                  <a:gd name="T2" fmla="*/ 0 w 11"/>
                  <a:gd name="T3" fmla="*/ 34 h 40"/>
                  <a:gd name="T4" fmla="*/ 0 w 11"/>
                  <a:gd name="T5" fmla="*/ 6 h 40"/>
                  <a:gd name="T6" fmla="*/ 6 w 11"/>
                  <a:gd name="T7" fmla="*/ 0 h 40"/>
                  <a:gd name="T8" fmla="*/ 11 w 11"/>
                  <a:gd name="T9" fmla="*/ 6 h 40"/>
                  <a:gd name="T10" fmla="*/ 11 w 11"/>
                  <a:gd name="T11" fmla="*/ 34 h 40"/>
                  <a:gd name="T12" fmla="*/ 6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40"/>
                    </a:moveTo>
                    <a:cubicBezTo>
                      <a:pt x="2" y="40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40"/>
                      <a:pt x="6" y="40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87"/>
              <p:cNvSpPr>
                <a:spLocks/>
              </p:cNvSpPr>
              <p:nvPr/>
            </p:nvSpPr>
            <p:spPr bwMode="auto">
              <a:xfrm>
                <a:off x="10983311" y="335280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88"/>
              <p:cNvSpPr>
                <a:spLocks/>
              </p:cNvSpPr>
              <p:nvPr/>
            </p:nvSpPr>
            <p:spPr bwMode="auto">
              <a:xfrm>
                <a:off x="11053380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89"/>
              <p:cNvSpPr>
                <a:spLocks/>
              </p:cNvSpPr>
              <p:nvPr/>
            </p:nvSpPr>
            <p:spPr bwMode="auto">
              <a:xfrm>
                <a:off x="10824063" y="327977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90"/>
              <p:cNvSpPr>
                <a:spLocks/>
              </p:cNvSpPr>
              <p:nvPr/>
            </p:nvSpPr>
            <p:spPr bwMode="auto">
              <a:xfrm>
                <a:off x="11031085" y="3330575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30 h 31"/>
                  <a:gd name="T4" fmla="*/ 2 w 32"/>
                  <a:gd name="T5" fmla="*/ 10 h 31"/>
                  <a:gd name="T6" fmla="*/ 2 w 32"/>
                  <a:gd name="T7" fmla="*/ 2 h 31"/>
                  <a:gd name="T8" fmla="*/ 11 w 32"/>
                  <a:gd name="T9" fmla="*/ 2 h 31"/>
                  <a:gd name="T10" fmla="*/ 30 w 32"/>
                  <a:gd name="T11" fmla="*/ 21 h 31"/>
                  <a:gd name="T12" fmla="*/ 30 w 32"/>
                  <a:gd name="T13" fmla="*/ 30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3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4"/>
                      <a:pt x="32" y="27"/>
                      <a:pt x="30" y="30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91"/>
              <p:cNvSpPr>
                <a:spLocks/>
              </p:cNvSpPr>
              <p:nvPr/>
            </p:nvSpPr>
            <p:spPr bwMode="auto">
              <a:xfrm>
                <a:off x="10868653" y="3168650"/>
                <a:ext cx="101918" cy="98425"/>
              </a:xfrm>
              <a:custGeom>
                <a:avLst/>
                <a:gdLst>
                  <a:gd name="T0" fmla="*/ 26 w 32"/>
                  <a:gd name="T1" fmla="*/ 31 h 31"/>
                  <a:gd name="T2" fmla="*/ 22 w 32"/>
                  <a:gd name="T3" fmla="*/ 29 h 31"/>
                  <a:gd name="T4" fmla="*/ 2 w 32"/>
                  <a:gd name="T5" fmla="*/ 10 h 31"/>
                  <a:gd name="T6" fmla="*/ 2 w 32"/>
                  <a:gd name="T7" fmla="*/ 2 h 31"/>
                  <a:gd name="T8" fmla="*/ 10 w 32"/>
                  <a:gd name="T9" fmla="*/ 2 h 31"/>
                  <a:gd name="T10" fmla="*/ 30 w 32"/>
                  <a:gd name="T11" fmla="*/ 21 h 31"/>
                  <a:gd name="T12" fmla="*/ 30 w 32"/>
                  <a:gd name="T13" fmla="*/ 29 h 31"/>
                  <a:gd name="T14" fmla="*/ 2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26" y="31"/>
                    </a:moveTo>
                    <a:cubicBezTo>
                      <a:pt x="24" y="31"/>
                      <a:pt x="23" y="31"/>
                      <a:pt x="22" y="2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3"/>
                      <a:pt x="32" y="27"/>
                      <a:pt x="30" y="29"/>
                    </a:cubicBezTo>
                    <a:cubicBezTo>
                      <a:pt x="29" y="31"/>
                      <a:pt x="27" y="31"/>
                      <a:pt x="2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92"/>
              <p:cNvSpPr>
                <a:spLocks/>
              </p:cNvSpPr>
              <p:nvPr/>
            </p:nvSpPr>
            <p:spPr bwMode="auto">
              <a:xfrm>
                <a:off x="10868653" y="3330575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30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0 w 32"/>
                  <a:gd name="T13" fmla="*/ 30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30"/>
                    </a:cubicBezTo>
                    <a:cubicBezTo>
                      <a:pt x="0" y="27"/>
                      <a:pt x="0" y="24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93"/>
              <p:cNvSpPr>
                <a:spLocks/>
              </p:cNvSpPr>
              <p:nvPr/>
            </p:nvSpPr>
            <p:spPr bwMode="auto">
              <a:xfrm>
                <a:off x="11031085" y="3168650"/>
                <a:ext cx="101918" cy="98425"/>
              </a:xfrm>
              <a:custGeom>
                <a:avLst/>
                <a:gdLst>
                  <a:gd name="T0" fmla="*/ 6 w 32"/>
                  <a:gd name="T1" fmla="*/ 31 h 31"/>
                  <a:gd name="T2" fmla="*/ 2 w 32"/>
                  <a:gd name="T3" fmla="*/ 29 h 31"/>
                  <a:gd name="T4" fmla="*/ 2 w 32"/>
                  <a:gd name="T5" fmla="*/ 21 h 31"/>
                  <a:gd name="T6" fmla="*/ 22 w 32"/>
                  <a:gd name="T7" fmla="*/ 2 h 31"/>
                  <a:gd name="T8" fmla="*/ 30 w 32"/>
                  <a:gd name="T9" fmla="*/ 2 h 31"/>
                  <a:gd name="T10" fmla="*/ 30 w 32"/>
                  <a:gd name="T11" fmla="*/ 10 h 31"/>
                  <a:gd name="T12" fmla="*/ 11 w 32"/>
                  <a:gd name="T13" fmla="*/ 29 h 31"/>
                  <a:gd name="T14" fmla="*/ 6 w 3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6" y="31"/>
                    </a:moveTo>
                    <a:cubicBezTo>
                      <a:pt x="5" y="31"/>
                      <a:pt x="3" y="31"/>
                      <a:pt x="2" y="29"/>
                    </a:cubicBezTo>
                    <a:cubicBezTo>
                      <a:pt x="0" y="27"/>
                      <a:pt x="0" y="23"/>
                      <a:pt x="2" y="2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4"/>
                      <a:pt x="32" y="8"/>
                      <a:pt x="30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31"/>
                      <a:pt x="8" y="31"/>
                      <a:pt x="6" y="3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94"/>
              <p:cNvSpPr>
                <a:spLocks noEditPoints="1"/>
              </p:cNvSpPr>
              <p:nvPr/>
            </p:nvSpPr>
            <p:spPr bwMode="auto">
              <a:xfrm>
                <a:off x="10706220" y="418465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6"/>
                      <a:pt x="15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95"/>
              <p:cNvSpPr>
                <a:spLocks/>
              </p:cNvSpPr>
              <p:nvPr/>
            </p:nvSpPr>
            <p:spPr bwMode="auto">
              <a:xfrm>
                <a:off x="8841429" y="2463800"/>
                <a:ext cx="668840" cy="666750"/>
              </a:xfrm>
              <a:custGeom>
                <a:avLst/>
                <a:gdLst>
                  <a:gd name="T0" fmla="*/ 1 w 210"/>
                  <a:gd name="T1" fmla="*/ 99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6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4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5 h 210"/>
                  <a:gd name="T20" fmla="*/ 175 w 210"/>
                  <a:gd name="T21" fmla="*/ 182 h 210"/>
                  <a:gd name="T22" fmla="*/ 130 w 210"/>
                  <a:gd name="T23" fmla="*/ 173 h 210"/>
                  <a:gd name="T24" fmla="*/ 100 w 210"/>
                  <a:gd name="T25" fmla="*/ 209 h 210"/>
                  <a:gd name="T26" fmla="*/ 74 w 210"/>
                  <a:gd name="T27" fmla="*/ 171 h 210"/>
                  <a:gd name="T28" fmla="*/ 27 w 210"/>
                  <a:gd name="T29" fmla="*/ 175 h 210"/>
                  <a:gd name="T30" fmla="*/ 37 w 210"/>
                  <a:gd name="T31" fmla="*/ 130 h 210"/>
                  <a:gd name="T32" fmla="*/ 1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99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2"/>
                      <a:pt x="35" y="27"/>
                    </a:cubicBezTo>
                    <a:cubicBezTo>
                      <a:pt x="51" y="12"/>
                      <a:pt x="67" y="20"/>
                      <a:pt x="80" y="36"/>
                    </a:cubicBezTo>
                    <a:cubicBezTo>
                      <a:pt x="81" y="15"/>
                      <a:pt x="88" y="0"/>
                      <a:pt x="111" y="0"/>
                    </a:cubicBezTo>
                    <a:cubicBezTo>
                      <a:pt x="133" y="0"/>
                      <a:pt x="138" y="17"/>
                      <a:pt x="136" y="39"/>
                    </a:cubicBezTo>
                    <a:cubicBezTo>
                      <a:pt x="151" y="24"/>
                      <a:pt x="168" y="18"/>
                      <a:pt x="183" y="34"/>
                    </a:cubicBezTo>
                    <a:cubicBezTo>
                      <a:pt x="198" y="51"/>
                      <a:pt x="190" y="66"/>
                      <a:pt x="174" y="80"/>
                    </a:cubicBezTo>
                    <a:cubicBezTo>
                      <a:pt x="194" y="80"/>
                      <a:pt x="210" y="88"/>
                      <a:pt x="210" y="110"/>
                    </a:cubicBezTo>
                    <a:cubicBezTo>
                      <a:pt x="209" y="132"/>
                      <a:pt x="193" y="138"/>
                      <a:pt x="171" y="135"/>
                    </a:cubicBezTo>
                    <a:cubicBezTo>
                      <a:pt x="186" y="150"/>
                      <a:pt x="191" y="167"/>
                      <a:pt x="175" y="182"/>
                    </a:cubicBezTo>
                    <a:cubicBezTo>
                      <a:pt x="159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09"/>
                    </a:cubicBezTo>
                    <a:cubicBezTo>
                      <a:pt x="78" y="209"/>
                      <a:pt x="72" y="192"/>
                      <a:pt x="74" y="171"/>
                    </a:cubicBezTo>
                    <a:cubicBezTo>
                      <a:pt x="59" y="185"/>
                      <a:pt x="43" y="191"/>
                      <a:pt x="27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96"/>
              <p:cNvSpPr>
                <a:spLocks noEditPoints="1"/>
              </p:cNvSpPr>
              <p:nvPr/>
            </p:nvSpPr>
            <p:spPr bwMode="auto">
              <a:xfrm>
                <a:off x="8806395" y="2425700"/>
                <a:ext cx="742094" cy="739775"/>
              </a:xfrm>
              <a:custGeom>
                <a:avLst/>
                <a:gdLst>
                  <a:gd name="T0" fmla="*/ 83 w 233"/>
                  <a:gd name="T1" fmla="*/ 222 h 233"/>
                  <a:gd name="T2" fmla="*/ 58 w 233"/>
                  <a:gd name="T3" fmla="*/ 208 h 233"/>
                  <a:gd name="T4" fmla="*/ 30 w 233"/>
                  <a:gd name="T5" fmla="*/ 195 h 233"/>
                  <a:gd name="T6" fmla="*/ 25 w 233"/>
                  <a:gd name="T7" fmla="*/ 149 h 233"/>
                  <a:gd name="T8" fmla="*/ 28 w 233"/>
                  <a:gd name="T9" fmla="*/ 75 h 233"/>
                  <a:gd name="T10" fmla="*/ 83 w 233"/>
                  <a:gd name="T11" fmla="*/ 25 h 233"/>
                  <a:gd name="T12" fmla="*/ 122 w 233"/>
                  <a:gd name="T13" fmla="*/ 0 h 233"/>
                  <a:gd name="T14" fmla="*/ 158 w 233"/>
                  <a:gd name="T15" fmla="*/ 29 h 233"/>
                  <a:gd name="T16" fmla="*/ 214 w 233"/>
                  <a:gd name="T17" fmla="*/ 66 h 233"/>
                  <a:gd name="T18" fmla="*/ 233 w 233"/>
                  <a:gd name="T19" fmla="*/ 122 h 233"/>
                  <a:gd name="T20" fmla="*/ 194 w 233"/>
                  <a:gd name="T21" fmla="*/ 203 h 233"/>
                  <a:gd name="T22" fmla="*/ 112 w 233"/>
                  <a:gd name="T23" fmla="*/ 233 h 233"/>
                  <a:gd name="T24" fmla="*/ 150 w 233"/>
                  <a:gd name="T25" fmla="*/ 178 h 233"/>
                  <a:gd name="T26" fmla="*/ 178 w 233"/>
                  <a:gd name="T27" fmla="*/ 186 h 233"/>
                  <a:gd name="T28" fmla="*/ 152 w 233"/>
                  <a:gd name="T29" fmla="*/ 132 h 233"/>
                  <a:gd name="T30" fmla="*/ 191 w 233"/>
                  <a:gd name="T31" fmla="*/ 136 h 233"/>
                  <a:gd name="T32" fmla="*/ 184 w 233"/>
                  <a:gd name="T33" fmla="*/ 103 h 233"/>
                  <a:gd name="T34" fmla="*/ 177 w 233"/>
                  <a:gd name="T35" fmla="*/ 83 h 233"/>
                  <a:gd name="T36" fmla="*/ 185 w 233"/>
                  <a:gd name="T37" fmla="*/ 55 h 233"/>
                  <a:gd name="T38" fmla="*/ 155 w 233"/>
                  <a:gd name="T39" fmla="*/ 59 h 233"/>
                  <a:gd name="T40" fmla="*/ 135 w 233"/>
                  <a:gd name="T41" fmla="*/ 49 h 233"/>
                  <a:gd name="T42" fmla="*/ 121 w 233"/>
                  <a:gd name="T43" fmla="*/ 24 h 233"/>
                  <a:gd name="T44" fmla="*/ 103 w 233"/>
                  <a:gd name="T45" fmla="*/ 49 h 233"/>
                  <a:gd name="T46" fmla="*/ 82 w 233"/>
                  <a:gd name="T47" fmla="*/ 56 h 233"/>
                  <a:gd name="T48" fmla="*/ 54 w 233"/>
                  <a:gd name="T49" fmla="*/ 47 h 233"/>
                  <a:gd name="T50" fmla="*/ 81 w 233"/>
                  <a:gd name="T51" fmla="*/ 101 h 233"/>
                  <a:gd name="T52" fmla="*/ 42 w 233"/>
                  <a:gd name="T53" fmla="*/ 97 h 233"/>
                  <a:gd name="T54" fmla="*/ 48 w 233"/>
                  <a:gd name="T55" fmla="*/ 130 h 233"/>
                  <a:gd name="T56" fmla="*/ 55 w 233"/>
                  <a:gd name="T57" fmla="*/ 151 h 233"/>
                  <a:gd name="T58" fmla="*/ 47 w 233"/>
                  <a:gd name="T59" fmla="*/ 179 h 233"/>
                  <a:gd name="T60" fmla="*/ 58 w 233"/>
                  <a:gd name="T61" fmla="*/ 185 h 233"/>
                  <a:gd name="T62" fmla="*/ 100 w 233"/>
                  <a:gd name="T63" fmla="*/ 152 h 233"/>
                  <a:gd name="T64" fmla="*/ 100 w 233"/>
                  <a:gd name="T65" fmla="*/ 206 h 233"/>
                  <a:gd name="T66" fmla="*/ 112 w 233"/>
                  <a:gd name="T67" fmla="*/ 210 h 233"/>
                  <a:gd name="T68" fmla="*/ 130 w 233"/>
                  <a:gd name="T69" fmla="*/ 15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11" y="233"/>
                    </a:moveTo>
                    <a:cubicBezTo>
                      <a:pt x="99" y="233"/>
                      <a:pt x="89" y="229"/>
                      <a:pt x="83" y="222"/>
                    </a:cubicBezTo>
                    <a:cubicBezTo>
                      <a:pt x="79" y="217"/>
                      <a:pt x="76" y="211"/>
                      <a:pt x="75" y="204"/>
                    </a:cubicBezTo>
                    <a:cubicBezTo>
                      <a:pt x="69" y="207"/>
                      <a:pt x="64" y="208"/>
                      <a:pt x="58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48" y="208"/>
                      <a:pt x="38" y="204"/>
                      <a:pt x="30" y="195"/>
                    </a:cubicBezTo>
                    <a:cubicBezTo>
                      <a:pt x="22" y="187"/>
                      <a:pt x="18" y="177"/>
                      <a:pt x="19" y="167"/>
                    </a:cubicBezTo>
                    <a:cubicBezTo>
                      <a:pt x="19" y="161"/>
                      <a:pt x="21" y="155"/>
                      <a:pt x="25" y="149"/>
                    </a:cubicBezTo>
                    <a:cubicBezTo>
                      <a:pt x="2" y="141"/>
                      <a:pt x="0" y="121"/>
                      <a:pt x="0" y="111"/>
                    </a:cubicBezTo>
                    <a:cubicBezTo>
                      <a:pt x="0" y="92"/>
                      <a:pt x="10" y="79"/>
                      <a:pt x="28" y="75"/>
                    </a:cubicBezTo>
                    <a:cubicBezTo>
                      <a:pt x="18" y="53"/>
                      <a:pt x="31" y="37"/>
                      <a:pt x="38" y="30"/>
                    </a:cubicBezTo>
                    <a:cubicBezTo>
                      <a:pt x="52" y="17"/>
                      <a:pt x="68" y="15"/>
                      <a:pt x="83" y="25"/>
                    </a:cubicBezTo>
                    <a:cubicBezTo>
                      <a:pt x="92" y="3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1"/>
                      <a:pt x="143" y="4"/>
                      <a:pt x="149" y="12"/>
                    </a:cubicBezTo>
                    <a:cubicBezTo>
                      <a:pt x="153" y="16"/>
                      <a:pt x="156" y="22"/>
                      <a:pt x="158" y="29"/>
                    </a:cubicBezTo>
                    <a:cubicBezTo>
                      <a:pt x="174" y="22"/>
                      <a:pt x="190" y="25"/>
                      <a:pt x="202" y="38"/>
                    </a:cubicBezTo>
                    <a:cubicBezTo>
                      <a:pt x="211" y="47"/>
                      <a:pt x="214" y="56"/>
                      <a:pt x="214" y="66"/>
                    </a:cubicBezTo>
                    <a:cubicBezTo>
                      <a:pt x="213" y="72"/>
                      <a:pt x="211" y="78"/>
                      <a:pt x="208" y="84"/>
                    </a:cubicBezTo>
                    <a:cubicBezTo>
                      <a:pt x="230" y="93"/>
                      <a:pt x="233" y="113"/>
                      <a:pt x="233" y="122"/>
                    </a:cubicBezTo>
                    <a:cubicBezTo>
                      <a:pt x="232" y="142"/>
                      <a:pt x="222" y="154"/>
                      <a:pt x="204" y="158"/>
                    </a:cubicBezTo>
                    <a:cubicBezTo>
                      <a:pt x="214" y="180"/>
                      <a:pt x="202" y="196"/>
                      <a:pt x="194" y="203"/>
                    </a:cubicBezTo>
                    <a:cubicBezTo>
                      <a:pt x="181" y="216"/>
                      <a:pt x="164" y="218"/>
                      <a:pt x="149" y="208"/>
                    </a:cubicBezTo>
                    <a:cubicBezTo>
                      <a:pt x="140" y="230"/>
                      <a:pt x="121" y="233"/>
                      <a:pt x="112" y="233"/>
                    </a:cubicBezTo>
                    <a:lnTo>
                      <a:pt x="111" y="233"/>
                    </a:lnTo>
                    <a:close/>
                    <a:moveTo>
                      <a:pt x="150" y="178"/>
                    </a:moveTo>
                    <a:cubicBezTo>
                      <a:pt x="157" y="186"/>
                      <a:pt x="164" y="191"/>
                      <a:pt x="169" y="191"/>
                    </a:cubicBezTo>
                    <a:cubicBezTo>
                      <a:pt x="172" y="191"/>
                      <a:pt x="175" y="189"/>
                      <a:pt x="178" y="186"/>
                    </a:cubicBezTo>
                    <a:cubicBezTo>
                      <a:pt x="183" y="182"/>
                      <a:pt x="191" y="174"/>
                      <a:pt x="174" y="156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3" y="136"/>
                      <a:pt x="183" y="136"/>
                      <a:pt x="183" y="136"/>
                    </a:cubicBezTo>
                    <a:cubicBezTo>
                      <a:pt x="186" y="136"/>
                      <a:pt x="188" y="136"/>
                      <a:pt x="191" y="136"/>
                    </a:cubicBezTo>
                    <a:cubicBezTo>
                      <a:pt x="207" y="136"/>
                      <a:pt x="209" y="129"/>
                      <a:pt x="209" y="122"/>
                    </a:cubicBezTo>
                    <a:cubicBezTo>
                      <a:pt x="209" y="116"/>
                      <a:pt x="209" y="104"/>
                      <a:pt x="184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85" y="76"/>
                      <a:pt x="190" y="70"/>
                      <a:pt x="190" y="65"/>
                    </a:cubicBezTo>
                    <a:cubicBezTo>
                      <a:pt x="190" y="64"/>
                      <a:pt x="191" y="60"/>
                      <a:pt x="185" y="55"/>
                    </a:cubicBezTo>
                    <a:cubicBezTo>
                      <a:pt x="180" y="49"/>
                      <a:pt x="175" y="49"/>
                      <a:pt x="174" y="49"/>
                    </a:cubicBezTo>
                    <a:cubicBezTo>
                      <a:pt x="169" y="49"/>
                      <a:pt x="162" y="52"/>
                      <a:pt x="155" y="59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6" y="39"/>
                      <a:pt x="135" y="31"/>
                      <a:pt x="132" y="27"/>
                    </a:cubicBezTo>
                    <a:cubicBezTo>
                      <a:pt x="131" y="27"/>
                      <a:pt x="129" y="24"/>
                      <a:pt x="121" y="24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15" y="24"/>
                      <a:pt x="103" y="24"/>
                      <a:pt x="103" y="49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75" y="47"/>
                      <a:pt x="69" y="42"/>
                      <a:pt x="64" y="42"/>
                    </a:cubicBezTo>
                    <a:cubicBezTo>
                      <a:pt x="61" y="42"/>
                      <a:pt x="57" y="44"/>
                      <a:pt x="54" y="47"/>
                    </a:cubicBezTo>
                    <a:cubicBezTo>
                      <a:pt x="50" y="52"/>
                      <a:pt x="41" y="60"/>
                      <a:pt x="59" y="78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46" y="97"/>
                      <a:pt x="44" y="97"/>
                      <a:pt x="42" y="97"/>
                    </a:cubicBezTo>
                    <a:cubicBezTo>
                      <a:pt x="25" y="97"/>
                      <a:pt x="23" y="104"/>
                      <a:pt x="23" y="112"/>
                    </a:cubicBezTo>
                    <a:cubicBezTo>
                      <a:pt x="23" y="118"/>
                      <a:pt x="23" y="129"/>
                      <a:pt x="48" y="130"/>
                    </a:cubicBezTo>
                    <a:cubicBezTo>
                      <a:pt x="80" y="131"/>
                      <a:pt x="80" y="131"/>
                      <a:pt x="80" y="13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47" y="157"/>
                      <a:pt x="42" y="164"/>
                      <a:pt x="42" y="169"/>
                    </a:cubicBezTo>
                    <a:cubicBezTo>
                      <a:pt x="42" y="170"/>
                      <a:pt x="42" y="173"/>
                      <a:pt x="47" y="179"/>
                    </a:cubicBezTo>
                    <a:cubicBezTo>
                      <a:pt x="53" y="185"/>
                      <a:pt x="57" y="185"/>
                      <a:pt x="58" y="185"/>
                    </a:cubicBezTo>
                    <a:cubicBezTo>
                      <a:pt x="58" y="185"/>
                      <a:pt x="58" y="185"/>
                      <a:pt x="58" y="185"/>
                    </a:cubicBezTo>
                    <a:cubicBezTo>
                      <a:pt x="63" y="185"/>
                      <a:pt x="70" y="181"/>
                      <a:pt x="77" y="174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97" y="184"/>
                      <a:pt x="97" y="184"/>
                      <a:pt x="97" y="184"/>
                    </a:cubicBezTo>
                    <a:cubicBezTo>
                      <a:pt x="96" y="194"/>
                      <a:pt x="97" y="202"/>
                      <a:pt x="100" y="206"/>
                    </a:cubicBezTo>
                    <a:cubicBezTo>
                      <a:pt x="101" y="207"/>
                      <a:pt x="104" y="209"/>
                      <a:pt x="111" y="210"/>
                    </a:cubicBezTo>
                    <a:cubicBezTo>
                      <a:pt x="112" y="210"/>
                      <a:pt x="112" y="210"/>
                      <a:pt x="112" y="210"/>
                    </a:cubicBezTo>
                    <a:cubicBezTo>
                      <a:pt x="118" y="210"/>
                      <a:pt x="129" y="210"/>
                      <a:pt x="129" y="185"/>
                    </a:cubicBezTo>
                    <a:cubicBezTo>
                      <a:pt x="130" y="153"/>
                      <a:pt x="130" y="153"/>
                      <a:pt x="130" y="153"/>
                    </a:cubicBezTo>
                    <a:lnTo>
                      <a:pt x="150" y="178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97"/>
              <p:cNvSpPr>
                <a:spLocks/>
              </p:cNvSpPr>
              <p:nvPr/>
            </p:nvSpPr>
            <p:spPr bwMode="auto">
              <a:xfrm>
                <a:off x="9058006" y="2676525"/>
                <a:ext cx="235687" cy="238125"/>
              </a:xfrm>
              <a:custGeom>
                <a:avLst/>
                <a:gdLst>
                  <a:gd name="T0" fmla="*/ 0 w 74"/>
                  <a:gd name="T1" fmla="*/ 36 h 75"/>
                  <a:gd name="T2" fmla="*/ 14 w 74"/>
                  <a:gd name="T3" fmla="*/ 27 h 75"/>
                  <a:gd name="T4" fmla="*/ 12 w 74"/>
                  <a:gd name="T5" fmla="*/ 10 h 75"/>
                  <a:gd name="T6" fmla="*/ 28 w 74"/>
                  <a:gd name="T7" fmla="*/ 13 h 75"/>
                  <a:gd name="T8" fmla="*/ 39 w 74"/>
                  <a:gd name="T9" fmla="*/ 1 h 75"/>
                  <a:gd name="T10" fmla="*/ 48 w 74"/>
                  <a:gd name="T11" fmla="*/ 14 h 75"/>
                  <a:gd name="T12" fmla="*/ 65 w 74"/>
                  <a:gd name="T13" fmla="*/ 13 h 75"/>
                  <a:gd name="T14" fmla="*/ 61 w 74"/>
                  <a:gd name="T15" fmla="*/ 29 h 75"/>
                  <a:gd name="T16" fmla="*/ 74 w 74"/>
                  <a:gd name="T17" fmla="*/ 40 h 75"/>
                  <a:gd name="T18" fmla="*/ 61 w 74"/>
                  <a:gd name="T19" fmla="*/ 49 h 75"/>
                  <a:gd name="T20" fmla="*/ 62 w 74"/>
                  <a:gd name="T21" fmla="*/ 65 h 75"/>
                  <a:gd name="T22" fmla="*/ 46 w 74"/>
                  <a:gd name="T23" fmla="*/ 62 h 75"/>
                  <a:gd name="T24" fmla="*/ 35 w 74"/>
                  <a:gd name="T25" fmla="*/ 75 h 75"/>
                  <a:gd name="T26" fmla="*/ 26 w 74"/>
                  <a:gd name="T27" fmla="*/ 61 h 75"/>
                  <a:gd name="T28" fmla="*/ 10 w 74"/>
                  <a:gd name="T29" fmla="*/ 63 h 75"/>
                  <a:gd name="T30" fmla="*/ 13 w 74"/>
                  <a:gd name="T31" fmla="*/ 47 h 75"/>
                  <a:gd name="T32" fmla="*/ 0 w 74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5">
                    <a:moveTo>
                      <a:pt x="0" y="36"/>
                    </a:moveTo>
                    <a:cubicBezTo>
                      <a:pt x="0" y="28"/>
                      <a:pt x="6" y="26"/>
                      <a:pt x="14" y="27"/>
                    </a:cubicBezTo>
                    <a:cubicBezTo>
                      <a:pt x="9" y="21"/>
                      <a:pt x="7" y="16"/>
                      <a:pt x="12" y="10"/>
                    </a:cubicBezTo>
                    <a:cubicBezTo>
                      <a:pt x="18" y="5"/>
                      <a:pt x="23" y="7"/>
                      <a:pt x="28" y="13"/>
                    </a:cubicBezTo>
                    <a:cubicBezTo>
                      <a:pt x="28" y="6"/>
                      <a:pt x="31" y="0"/>
                      <a:pt x="39" y="1"/>
                    </a:cubicBezTo>
                    <a:cubicBezTo>
                      <a:pt x="47" y="1"/>
                      <a:pt x="49" y="7"/>
                      <a:pt x="48" y="14"/>
                    </a:cubicBezTo>
                    <a:cubicBezTo>
                      <a:pt x="53" y="9"/>
                      <a:pt x="59" y="7"/>
                      <a:pt x="65" y="13"/>
                    </a:cubicBezTo>
                    <a:cubicBezTo>
                      <a:pt x="70" y="18"/>
                      <a:pt x="67" y="24"/>
                      <a:pt x="61" y="29"/>
                    </a:cubicBezTo>
                    <a:cubicBezTo>
                      <a:pt x="69" y="29"/>
                      <a:pt x="74" y="32"/>
                      <a:pt x="74" y="40"/>
                    </a:cubicBezTo>
                    <a:cubicBezTo>
                      <a:pt x="74" y="47"/>
                      <a:pt x="68" y="49"/>
                      <a:pt x="61" y="49"/>
                    </a:cubicBezTo>
                    <a:cubicBezTo>
                      <a:pt x="66" y="54"/>
                      <a:pt x="68" y="60"/>
                      <a:pt x="62" y="65"/>
                    </a:cubicBezTo>
                    <a:cubicBezTo>
                      <a:pt x="56" y="71"/>
                      <a:pt x="51" y="68"/>
                      <a:pt x="46" y="62"/>
                    </a:cubicBezTo>
                    <a:cubicBezTo>
                      <a:pt x="46" y="69"/>
                      <a:pt x="43" y="75"/>
                      <a:pt x="35" y="75"/>
                    </a:cubicBezTo>
                    <a:cubicBezTo>
                      <a:pt x="27" y="75"/>
                      <a:pt x="25" y="69"/>
                      <a:pt x="26" y="61"/>
                    </a:cubicBezTo>
                    <a:cubicBezTo>
                      <a:pt x="21" y="66"/>
                      <a:pt x="15" y="68"/>
                      <a:pt x="10" y="63"/>
                    </a:cubicBezTo>
                    <a:cubicBezTo>
                      <a:pt x="4" y="57"/>
                      <a:pt x="7" y="51"/>
                      <a:pt x="13" y="47"/>
                    </a:cubicBezTo>
                    <a:cubicBezTo>
                      <a:pt x="5" y="46"/>
                      <a:pt x="0" y="44"/>
                      <a:pt x="0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98"/>
              <p:cNvSpPr>
                <a:spLocks/>
              </p:cNvSpPr>
              <p:nvPr/>
            </p:nvSpPr>
            <p:spPr bwMode="auto">
              <a:xfrm>
                <a:off x="11161668" y="3505200"/>
                <a:ext cx="667248" cy="666750"/>
              </a:xfrm>
              <a:custGeom>
                <a:avLst/>
                <a:gdLst>
                  <a:gd name="T0" fmla="*/ 1 w 210"/>
                  <a:gd name="T1" fmla="*/ 100 h 210"/>
                  <a:gd name="T2" fmla="*/ 39 w 210"/>
                  <a:gd name="T3" fmla="*/ 74 h 210"/>
                  <a:gd name="T4" fmla="*/ 35 w 210"/>
                  <a:gd name="T5" fmla="*/ 27 h 210"/>
                  <a:gd name="T6" fmla="*/ 80 w 210"/>
                  <a:gd name="T7" fmla="*/ 37 h 210"/>
                  <a:gd name="T8" fmla="*/ 111 w 210"/>
                  <a:gd name="T9" fmla="*/ 0 h 210"/>
                  <a:gd name="T10" fmla="*/ 136 w 210"/>
                  <a:gd name="T11" fmla="*/ 39 h 210"/>
                  <a:gd name="T12" fmla="*/ 183 w 210"/>
                  <a:gd name="T13" fmla="*/ 35 h 210"/>
                  <a:gd name="T14" fmla="*/ 174 w 210"/>
                  <a:gd name="T15" fmla="*/ 80 h 210"/>
                  <a:gd name="T16" fmla="*/ 210 w 210"/>
                  <a:gd name="T17" fmla="*/ 110 h 210"/>
                  <a:gd name="T18" fmla="*/ 171 w 210"/>
                  <a:gd name="T19" fmla="*/ 136 h 210"/>
                  <a:gd name="T20" fmla="*/ 176 w 210"/>
                  <a:gd name="T21" fmla="*/ 183 h 210"/>
                  <a:gd name="T22" fmla="*/ 130 w 210"/>
                  <a:gd name="T23" fmla="*/ 173 h 210"/>
                  <a:gd name="T24" fmla="*/ 100 w 210"/>
                  <a:gd name="T25" fmla="*/ 210 h 210"/>
                  <a:gd name="T26" fmla="*/ 75 w 210"/>
                  <a:gd name="T27" fmla="*/ 171 h 210"/>
                  <a:gd name="T28" fmla="*/ 28 w 210"/>
                  <a:gd name="T29" fmla="*/ 175 h 210"/>
                  <a:gd name="T30" fmla="*/ 37 w 210"/>
                  <a:gd name="T31" fmla="*/ 130 h 210"/>
                  <a:gd name="T32" fmla="*/ 1 w 210"/>
                  <a:gd name="T33" fmla="*/ 1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1" y="100"/>
                    </a:moveTo>
                    <a:cubicBezTo>
                      <a:pt x="1" y="77"/>
                      <a:pt x="18" y="72"/>
                      <a:pt x="39" y="74"/>
                    </a:cubicBezTo>
                    <a:cubicBezTo>
                      <a:pt x="25" y="59"/>
                      <a:pt x="19" y="43"/>
                      <a:pt x="35" y="27"/>
                    </a:cubicBezTo>
                    <a:cubicBezTo>
                      <a:pt x="51" y="12"/>
                      <a:pt x="67" y="20"/>
                      <a:pt x="80" y="37"/>
                    </a:cubicBezTo>
                    <a:cubicBezTo>
                      <a:pt x="81" y="16"/>
                      <a:pt x="88" y="0"/>
                      <a:pt x="111" y="0"/>
                    </a:cubicBezTo>
                    <a:cubicBezTo>
                      <a:pt x="133" y="1"/>
                      <a:pt x="138" y="18"/>
                      <a:pt x="136" y="39"/>
                    </a:cubicBezTo>
                    <a:cubicBezTo>
                      <a:pt x="151" y="25"/>
                      <a:pt x="168" y="19"/>
                      <a:pt x="183" y="35"/>
                    </a:cubicBezTo>
                    <a:cubicBezTo>
                      <a:pt x="199" y="51"/>
                      <a:pt x="190" y="66"/>
                      <a:pt x="174" y="80"/>
                    </a:cubicBezTo>
                    <a:cubicBezTo>
                      <a:pt x="195" y="80"/>
                      <a:pt x="210" y="88"/>
                      <a:pt x="210" y="110"/>
                    </a:cubicBezTo>
                    <a:cubicBezTo>
                      <a:pt x="210" y="132"/>
                      <a:pt x="193" y="138"/>
                      <a:pt x="171" y="136"/>
                    </a:cubicBezTo>
                    <a:cubicBezTo>
                      <a:pt x="186" y="151"/>
                      <a:pt x="192" y="167"/>
                      <a:pt x="176" y="183"/>
                    </a:cubicBezTo>
                    <a:cubicBezTo>
                      <a:pt x="160" y="198"/>
                      <a:pt x="144" y="190"/>
                      <a:pt x="130" y="173"/>
                    </a:cubicBezTo>
                    <a:cubicBezTo>
                      <a:pt x="130" y="194"/>
                      <a:pt x="122" y="210"/>
                      <a:pt x="100" y="210"/>
                    </a:cubicBezTo>
                    <a:cubicBezTo>
                      <a:pt x="78" y="209"/>
                      <a:pt x="72" y="192"/>
                      <a:pt x="75" y="171"/>
                    </a:cubicBezTo>
                    <a:cubicBezTo>
                      <a:pt x="60" y="185"/>
                      <a:pt x="43" y="191"/>
                      <a:pt x="28" y="175"/>
                    </a:cubicBezTo>
                    <a:cubicBezTo>
                      <a:pt x="12" y="159"/>
                      <a:pt x="20" y="143"/>
                      <a:pt x="37" y="130"/>
                    </a:cubicBezTo>
                    <a:cubicBezTo>
                      <a:pt x="16" y="129"/>
                      <a:pt x="0" y="122"/>
                      <a:pt x="1" y="100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99"/>
              <p:cNvSpPr>
                <a:spLocks noEditPoints="1"/>
              </p:cNvSpPr>
              <p:nvPr/>
            </p:nvSpPr>
            <p:spPr bwMode="auto">
              <a:xfrm>
                <a:off x="11126634" y="3470275"/>
                <a:ext cx="740502" cy="736600"/>
              </a:xfrm>
              <a:custGeom>
                <a:avLst/>
                <a:gdLst>
                  <a:gd name="T0" fmla="*/ 83 w 233"/>
                  <a:gd name="T1" fmla="*/ 221 h 232"/>
                  <a:gd name="T2" fmla="*/ 58 w 233"/>
                  <a:gd name="T3" fmla="*/ 207 h 232"/>
                  <a:gd name="T4" fmla="*/ 30 w 233"/>
                  <a:gd name="T5" fmla="*/ 194 h 232"/>
                  <a:gd name="T6" fmla="*/ 25 w 233"/>
                  <a:gd name="T7" fmla="*/ 149 h 232"/>
                  <a:gd name="T8" fmla="*/ 29 w 233"/>
                  <a:gd name="T9" fmla="*/ 74 h 232"/>
                  <a:gd name="T10" fmla="*/ 84 w 233"/>
                  <a:gd name="T11" fmla="*/ 24 h 232"/>
                  <a:gd name="T12" fmla="*/ 122 w 233"/>
                  <a:gd name="T13" fmla="*/ 0 h 232"/>
                  <a:gd name="T14" fmla="*/ 158 w 233"/>
                  <a:gd name="T15" fmla="*/ 28 h 232"/>
                  <a:gd name="T16" fmla="*/ 214 w 233"/>
                  <a:gd name="T17" fmla="*/ 65 h 232"/>
                  <a:gd name="T18" fmla="*/ 233 w 233"/>
                  <a:gd name="T19" fmla="*/ 122 h 232"/>
                  <a:gd name="T20" fmla="*/ 195 w 233"/>
                  <a:gd name="T21" fmla="*/ 202 h 232"/>
                  <a:gd name="T22" fmla="*/ 112 w 233"/>
                  <a:gd name="T23" fmla="*/ 232 h 232"/>
                  <a:gd name="T24" fmla="*/ 150 w 233"/>
                  <a:gd name="T25" fmla="*/ 177 h 232"/>
                  <a:gd name="T26" fmla="*/ 178 w 233"/>
                  <a:gd name="T27" fmla="*/ 185 h 232"/>
                  <a:gd name="T28" fmla="*/ 152 w 233"/>
                  <a:gd name="T29" fmla="*/ 132 h 232"/>
                  <a:gd name="T30" fmla="*/ 191 w 233"/>
                  <a:gd name="T31" fmla="*/ 135 h 232"/>
                  <a:gd name="T32" fmla="*/ 185 w 233"/>
                  <a:gd name="T33" fmla="*/ 103 h 232"/>
                  <a:gd name="T34" fmla="*/ 177 w 233"/>
                  <a:gd name="T35" fmla="*/ 82 h 232"/>
                  <a:gd name="T36" fmla="*/ 186 w 233"/>
                  <a:gd name="T37" fmla="*/ 54 h 232"/>
                  <a:gd name="T38" fmla="*/ 155 w 233"/>
                  <a:gd name="T39" fmla="*/ 58 h 232"/>
                  <a:gd name="T40" fmla="*/ 135 w 233"/>
                  <a:gd name="T41" fmla="*/ 49 h 232"/>
                  <a:gd name="T42" fmla="*/ 121 w 233"/>
                  <a:gd name="T43" fmla="*/ 23 h 232"/>
                  <a:gd name="T44" fmla="*/ 103 w 233"/>
                  <a:gd name="T45" fmla="*/ 48 h 232"/>
                  <a:gd name="T46" fmla="*/ 82 w 233"/>
                  <a:gd name="T47" fmla="*/ 55 h 232"/>
                  <a:gd name="T48" fmla="*/ 54 w 233"/>
                  <a:gd name="T49" fmla="*/ 47 h 232"/>
                  <a:gd name="T50" fmla="*/ 81 w 233"/>
                  <a:gd name="T51" fmla="*/ 100 h 232"/>
                  <a:gd name="T52" fmla="*/ 42 w 233"/>
                  <a:gd name="T53" fmla="*/ 96 h 232"/>
                  <a:gd name="T54" fmla="*/ 48 w 233"/>
                  <a:gd name="T55" fmla="*/ 129 h 232"/>
                  <a:gd name="T56" fmla="*/ 55 w 233"/>
                  <a:gd name="T57" fmla="*/ 150 h 232"/>
                  <a:gd name="T58" fmla="*/ 47 w 233"/>
                  <a:gd name="T59" fmla="*/ 178 h 232"/>
                  <a:gd name="T60" fmla="*/ 58 w 233"/>
                  <a:gd name="T61" fmla="*/ 184 h 232"/>
                  <a:gd name="T62" fmla="*/ 101 w 233"/>
                  <a:gd name="T63" fmla="*/ 151 h 232"/>
                  <a:gd name="T64" fmla="*/ 101 w 233"/>
                  <a:gd name="T65" fmla="*/ 205 h 232"/>
                  <a:gd name="T66" fmla="*/ 112 w 233"/>
                  <a:gd name="T67" fmla="*/ 209 h 232"/>
                  <a:gd name="T68" fmla="*/ 130 w 233"/>
                  <a:gd name="T69" fmla="*/ 15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2">
                    <a:moveTo>
                      <a:pt x="111" y="232"/>
                    </a:moveTo>
                    <a:cubicBezTo>
                      <a:pt x="99" y="232"/>
                      <a:pt x="90" y="228"/>
                      <a:pt x="83" y="221"/>
                    </a:cubicBezTo>
                    <a:cubicBezTo>
                      <a:pt x="79" y="216"/>
                      <a:pt x="76" y="211"/>
                      <a:pt x="75" y="204"/>
                    </a:cubicBezTo>
                    <a:cubicBezTo>
                      <a:pt x="69" y="206"/>
                      <a:pt x="64" y="207"/>
                      <a:pt x="58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48" y="207"/>
                      <a:pt x="39" y="203"/>
                      <a:pt x="30" y="194"/>
                    </a:cubicBezTo>
                    <a:cubicBezTo>
                      <a:pt x="22" y="186"/>
                      <a:pt x="18" y="176"/>
                      <a:pt x="19" y="167"/>
                    </a:cubicBezTo>
                    <a:cubicBezTo>
                      <a:pt x="19" y="160"/>
                      <a:pt x="21" y="155"/>
                      <a:pt x="25" y="149"/>
                    </a:cubicBezTo>
                    <a:cubicBezTo>
                      <a:pt x="2" y="140"/>
                      <a:pt x="0" y="120"/>
                      <a:pt x="0" y="110"/>
                    </a:cubicBezTo>
                    <a:cubicBezTo>
                      <a:pt x="0" y="91"/>
                      <a:pt x="11" y="78"/>
                      <a:pt x="29" y="74"/>
                    </a:cubicBezTo>
                    <a:cubicBezTo>
                      <a:pt x="19" y="52"/>
                      <a:pt x="31" y="36"/>
                      <a:pt x="38" y="30"/>
                    </a:cubicBezTo>
                    <a:cubicBezTo>
                      <a:pt x="52" y="16"/>
                      <a:pt x="68" y="15"/>
                      <a:pt x="84" y="24"/>
                    </a:cubicBezTo>
                    <a:cubicBezTo>
                      <a:pt x="92" y="2"/>
                      <a:pt x="111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0"/>
                      <a:pt x="143" y="4"/>
                      <a:pt x="150" y="11"/>
                    </a:cubicBezTo>
                    <a:cubicBezTo>
                      <a:pt x="154" y="16"/>
                      <a:pt x="156" y="21"/>
                      <a:pt x="158" y="28"/>
                    </a:cubicBezTo>
                    <a:cubicBezTo>
                      <a:pt x="174" y="21"/>
                      <a:pt x="190" y="24"/>
                      <a:pt x="203" y="38"/>
                    </a:cubicBezTo>
                    <a:cubicBezTo>
                      <a:pt x="211" y="46"/>
                      <a:pt x="215" y="55"/>
                      <a:pt x="214" y="65"/>
                    </a:cubicBezTo>
                    <a:cubicBezTo>
                      <a:pt x="214" y="71"/>
                      <a:pt x="212" y="77"/>
                      <a:pt x="208" y="83"/>
                    </a:cubicBezTo>
                    <a:cubicBezTo>
                      <a:pt x="230" y="92"/>
                      <a:pt x="233" y="112"/>
                      <a:pt x="233" y="122"/>
                    </a:cubicBezTo>
                    <a:cubicBezTo>
                      <a:pt x="232" y="141"/>
                      <a:pt x="222" y="153"/>
                      <a:pt x="204" y="157"/>
                    </a:cubicBezTo>
                    <a:cubicBezTo>
                      <a:pt x="214" y="179"/>
                      <a:pt x="202" y="195"/>
                      <a:pt x="195" y="202"/>
                    </a:cubicBezTo>
                    <a:cubicBezTo>
                      <a:pt x="181" y="215"/>
                      <a:pt x="165" y="217"/>
                      <a:pt x="149" y="207"/>
                    </a:cubicBezTo>
                    <a:cubicBezTo>
                      <a:pt x="141" y="229"/>
                      <a:pt x="121" y="232"/>
                      <a:pt x="112" y="232"/>
                    </a:cubicBezTo>
                    <a:lnTo>
                      <a:pt x="111" y="232"/>
                    </a:lnTo>
                    <a:close/>
                    <a:moveTo>
                      <a:pt x="150" y="177"/>
                    </a:moveTo>
                    <a:cubicBezTo>
                      <a:pt x="157" y="185"/>
                      <a:pt x="164" y="190"/>
                      <a:pt x="169" y="190"/>
                    </a:cubicBezTo>
                    <a:cubicBezTo>
                      <a:pt x="172" y="190"/>
                      <a:pt x="175" y="189"/>
                      <a:pt x="178" y="185"/>
                    </a:cubicBezTo>
                    <a:cubicBezTo>
                      <a:pt x="183" y="181"/>
                      <a:pt x="191" y="173"/>
                      <a:pt x="174" y="155"/>
                    </a:cubicBezTo>
                    <a:cubicBezTo>
                      <a:pt x="152" y="132"/>
                      <a:pt x="152" y="132"/>
                      <a:pt x="152" y="132"/>
                    </a:cubicBezTo>
                    <a:cubicBezTo>
                      <a:pt x="184" y="135"/>
                      <a:pt x="184" y="135"/>
                      <a:pt x="184" y="135"/>
                    </a:cubicBezTo>
                    <a:cubicBezTo>
                      <a:pt x="186" y="135"/>
                      <a:pt x="189" y="135"/>
                      <a:pt x="191" y="135"/>
                    </a:cubicBezTo>
                    <a:cubicBezTo>
                      <a:pt x="208" y="135"/>
                      <a:pt x="209" y="129"/>
                      <a:pt x="209" y="121"/>
                    </a:cubicBezTo>
                    <a:cubicBezTo>
                      <a:pt x="209" y="115"/>
                      <a:pt x="210" y="103"/>
                      <a:pt x="185" y="103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86" y="75"/>
                      <a:pt x="190" y="69"/>
                      <a:pt x="191" y="64"/>
                    </a:cubicBezTo>
                    <a:cubicBezTo>
                      <a:pt x="191" y="63"/>
                      <a:pt x="191" y="59"/>
                      <a:pt x="186" y="54"/>
                    </a:cubicBezTo>
                    <a:cubicBezTo>
                      <a:pt x="180" y="48"/>
                      <a:pt x="176" y="48"/>
                      <a:pt x="174" y="48"/>
                    </a:cubicBezTo>
                    <a:cubicBezTo>
                      <a:pt x="169" y="48"/>
                      <a:pt x="162" y="51"/>
                      <a:pt x="155" y="58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7" y="38"/>
                      <a:pt x="135" y="30"/>
                      <a:pt x="132" y="27"/>
                    </a:cubicBezTo>
                    <a:cubicBezTo>
                      <a:pt x="131" y="26"/>
                      <a:pt x="129" y="23"/>
                      <a:pt x="121" y="23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15" y="23"/>
                      <a:pt x="104" y="23"/>
                      <a:pt x="103" y="48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75" y="46"/>
                      <a:pt x="69" y="42"/>
                      <a:pt x="64" y="42"/>
                    </a:cubicBezTo>
                    <a:cubicBezTo>
                      <a:pt x="61" y="42"/>
                      <a:pt x="58" y="43"/>
                      <a:pt x="54" y="47"/>
                    </a:cubicBezTo>
                    <a:cubicBezTo>
                      <a:pt x="50" y="51"/>
                      <a:pt x="41" y="59"/>
                      <a:pt x="59" y="7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7" y="97"/>
                      <a:pt x="44" y="96"/>
                      <a:pt x="42" y="96"/>
                    </a:cubicBezTo>
                    <a:cubicBezTo>
                      <a:pt x="25" y="96"/>
                      <a:pt x="24" y="103"/>
                      <a:pt x="23" y="111"/>
                    </a:cubicBezTo>
                    <a:cubicBezTo>
                      <a:pt x="23" y="117"/>
                      <a:pt x="23" y="129"/>
                      <a:pt x="48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47" y="157"/>
                      <a:pt x="42" y="163"/>
                      <a:pt x="42" y="168"/>
                    </a:cubicBezTo>
                    <a:cubicBezTo>
                      <a:pt x="42" y="169"/>
                      <a:pt x="42" y="173"/>
                      <a:pt x="47" y="178"/>
                    </a:cubicBezTo>
                    <a:cubicBezTo>
                      <a:pt x="53" y="184"/>
                      <a:pt x="57" y="184"/>
                      <a:pt x="58" y="184"/>
                    </a:cubicBezTo>
                    <a:cubicBezTo>
                      <a:pt x="58" y="184"/>
                      <a:pt x="58" y="184"/>
                      <a:pt x="58" y="184"/>
                    </a:cubicBezTo>
                    <a:cubicBezTo>
                      <a:pt x="64" y="184"/>
                      <a:pt x="70" y="180"/>
                      <a:pt x="78" y="173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97" y="183"/>
                      <a:pt x="97" y="183"/>
                      <a:pt x="97" y="183"/>
                    </a:cubicBezTo>
                    <a:cubicBezTo>
                      <a:pt x="96" y="194"/>
                      <a:pt x="97" y="202"/>
                      <a:pt x="101" y="205"/>
                    </a:cubicBezTo>
                    <a:cubicBezTo>
                      <a:pt x="101" y="206"/>
                      <a:pt x="104" y="209"/>
                      <a:pt x="111" y="20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18" y="209"/>
                      <a:pt x="129" y="209"/>
                      <a:pt x="130" y="184"/>
                    </a:cubicBezTo>
                    <a:cubicBezTo>
                      <a:pt x="130" y="152"/>
                      <a:pt x="130" y="152"/>
                      <a:pt x="130" y="152"/>
                    </a:cubicBezTo>
                    <a:lnTo>
                      <a:pt x="150" y="177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00"/>
              <p:cNvSpPr>
                <a:spLocks/>
              </p:cNvSpPr>
              <p:nvPr/>
            </p:nvSpPr>
            <p:spPr bwMode="auto">
              <a:xfrm>
                <a:off x="11378245" y="3721100"/>
                <a:ext cx="237279" cy="234950"/>
              </a:xfrm>
              <a:custGeom>
                <a:avLst/>
                <a:gdLst>
                  <a:gd name="T0" fmla="*/ 0 w 75"/>
                  <a:gd name="T1" fmla="*/ 35 h 74"/>
                  <a:gd name="T2" fmla="*/ 14 w 75"/>
                  <a:gd name="T3" fmla="*/ 26 h 74"/>
                  <a:gd name="T4" fmla="*/ 12 w 75"/>
                  <a:gd name="T5" fmla="*/ 9 h 74"/>
                  <a:gd name="T6" fmla="*/ 29 w 75"/>
                  <a:gd name="T7" fmla="*/ 13 h 74"/>
                  <a:gd name="T8" fmla="*/ 39 w 75"/>
                  <a:gd name="T9" fmla="*/ 0 h 74"/>
                  <a:gd name="T10" fmla="*/ 48 w 75"/>
                  <a:gd name="T11" fmla="*/ 13 h 74"/>
                  <a:gd name="T12" fmla="*/ 65 w 75"/>
                  <a:gd name="T13" fmla="*/ 12 h 74"/>
                  <a:gd name="T14" fmla="*/ 62 w 75"/>
                  <a:gd name="T15" fmla="*/ 28 h 74"/>
                  <a:gd name="T16" fmla="*/ 75 w 75"/>
                  <a:gd name="T17" fmla="*/ 39 h 74"/>
                  <a:gd name="T18" fmla="*/ 61 w 75"/>
                  <a:gd name="T19" fmla="*/ 48 h 74"/>
                  <a:gd name="T20" fmla="*/ 62 w 75"/>
                  <a:gd name="T21" fmla="*/ 65 h 74"/>
                  <a:gd name="T22" fmla="*/ 46 w 75"/>
                  <a:gd name="T23" fmla="*/ 61 h 74"/>
                  <a:gd name="T24" fmla="*/ 35 w 75"/>
                  <a:gd name="T25" fmla="*/ 74 h 74"/>
                  <a:gd name="T26" fmla="*/ 26 w 75"/>
                  <a:gd name="T27" fmla="*/ 60 h 74"/>
                  <a:gd name="T28" fmla="*/ 10 w 75"/>
                  <a:gd name="T29" fmla="*/ 62 h 74"/>
                  <a:gd name="T30" fmla="*/ 13 w 75"/>
                  <a:gd name="T31" fmla="*/ 46 h 74"/>
                  <a:gd name="T32" fmla="*/ 0 w 75"/>
                  <a:gd name="T33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4">
                    <a:moveTo>
                      <a:pt x="0" y="35"/>
                    </a:moveTo>
                    <a:cubicBezTo>
                      <a:pt x="0" y="27"/>
                      <a:pt x="6" y="25"/>
                      <a:pt x="14" y="26"/>
                    </a:cubicBezTo>
                    <a:cubicBezTo>
                      <a:pt x="9" y="21"/>
                      <a:pt x="7" y="15"/>
                      <a:pt x="12" y="9"/>
                    </a:cubicBezTo>
                    <a:cubicBezTo>
                      <a:pt x="18" y="4"/>
                      <a:pt x="24" y="7"/>
                      <a:pt x="29" y="13"/>
                    </a:cubicBezTo>
                    <a:cubicBezTo>
                      <a:pt x="29" y="5"/>
                      <a:pt x="31" y="0"/>
                      <a:pt x="39" y="0"/>
                    </a:cubicBezTo>
                    <a:cubicBezTo>
                      <a:pt x="47" y="0"/>
                      <a:pt x="49" y="6"/>
                      <a:pt x="48" y="13"/>
                    </a:cubicBezTo>
                    <a:cubicBezTo>
                      <a:pt x="54" y="8"/>
                      <a:pt x="60" y="6"/>
                      <a:pt x="65" y="12"/>
                    </a:cubicBezTo>
                    <a:cubicBezTo>
                      <a:pt x="70" y="18"/>
                      <a:pt x="68" y="23"/>
                      <a:pt x="62" y="28"/>
                    </a:cubicBezTo>
                    <a:cubicBezTo>
                      <a:pt x="69" y="28"/>
                      <a:pt x="75" y="31"/>
                      <a:pt x="75" y="39"/>
                    </a:cubicBezTo>
                    <a:cubicBezTo>
                      <a:pt x="74" y="47"/>
                      <a:pt x="68" y="49"/>
                      <a:pt x="61" y="48"/>
                    </a:cubicBezTo>
                    <a:cubicBezTo>
                      <a:pt x="66" y="53"/>
                      <a:pt x="68" y="59"/>
                      <a:pt x="62" y="65"/>
                    </a:cubicBezTo>
                    <a:cubicBezTo>
                      <a:pt x="57" y="70"/>
                      <a:pt x="51" y="67"/>
                      <a:pt x="46" y="61"/>
                    </a:cubicBezTo>
                    <a:cubicBezTo>
                      <a:pt x="46" y="69"/>
                      <a:pt x="43" y="74"/>
                      <a:pt x="35" y="74"/>
                    </a:cubicBezTo>
                    <a:cubicBezTo>
                      <a:pt x="28" y="74"/>
                      <a:pt x="26" y="68"/>
                      <a:pt x="26" y="60"/>
                    </a:cubicBezTo>
                    <a:cubicBezTo>
                      <a:pt x="21" y="65"/>
                      <a:pt x="15" y="68"/>
                      <a:pt x="10" y="62"/>
                    </a:cubicBezTo>
                    <a:cubicBezTo>
                      <a:pt x="4" y="56"/>
                      <a:pt x="7" y="51"/>
                      <a:pt x="13" y="46"/>
                    </a:cubicBezTo>
                    <a:cubicBezTo>
                      <a:pt x="6" y="46"/>
                      <a:pt x="0" y="43"/>
                      <a:pt x="0" y="35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2" name="椭圆 71"/>
          <p:cNvSpPr/>
          <p:nvPr/>
        </p:nvSpPr>
        <p:spPr>
          <a:xfrm>
            <a:off x="1221502" y="3689859"/>
            <a:ext cx="1249469" cy="124946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212862" y="3689859"/>
            <a:ext cx="1249469" cy="124946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202616" y="3689859"/>
            <a:ext cx="1249469" cy="124946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7183816" y="3689859"/>
            <a:ext cx="1249469" cy="124946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9175176" y="3689859"/>
            <a:ext cx="1249469" cy="124946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71775" y="3890968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850738" y="5163448"/>
            <a:ext cx="21057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做好工会日常工作，为教师共谋福利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Rectangle 39"/>
          <p:cNvSpPr>
            <a:spLocks noChangeArrowheads="1"/>
          </p:cNvSpPr>
          <p:nvPr/>
        </p:nvSpPr>
        <p:spPr bwMode="auto">
          <a:xfrm>
            <a:off x="3083243" y="2842904"/>
            <a:ext cx="1990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开展多种文体活动，丰富职工文化生活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4843619" y="5163448"/>
            <a:ext cx="1990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配合校工会完成各类评奖工作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8894163" y="5409669"/>
            <a:ext cx="1990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明年的主要设想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5465" y="3890968"/>
            <a:ext cx="824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18167" y="3890968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97221" y="3890968"/>
            <a:ext cx="822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377359" y="3890968"/>
            <a:ext cx="845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Freeform 203"/>
          <p:cNvSpPr>
            <a:spLocks/>
          </p:cNvSpPr>
          <p:nvPr/>
        </p:nvSpPr>
        <p:spPr bwMode="auto">
          <a:xfrm>
            <a:off x="0" y="0"/>
            <a:ext cx="12192000" cy="842266"/>
          </a:xfrm>
          <a:custGeom>
            <a:avLst/>
            <a:gdLst>
              <a:gd name="T0" fmla="*/ 1916 w 3832"/>
              <a:gd name="T1" fmla="*/ 131 h 408"/>
              <a:gd name="T2" fmla="*/ 3832 w 3832"/>
              <a:gd name="T3" fmla="*/ 408 h 408"/>
              <a:gd name="T4" fmla="*/ 3832 w 3832"/>
              <a:gd name="T5" fmla="*/ 0 h 408"/>
              <a:gd name="T6" fmla="*/ 0 w 3832"/>
              <a:gd name="T7" fmla="*/ 0 h 408"/>
              <a:gd name="T8" fmla="*/ 0 w 3832"/>
              <a:gd name="T9" fmla="*/ 408 h 408"/>
              <a:gd name="T10" fmla="*/ 1916 w 3832"/>
              <a:gd name="T11" fmla="*/ 131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408">
                <a:moveTo>
                  <a:pt x="1916" y="131"/>
                </a:moveTo>
                <a:cubicBezTo>
                  <a:pt x="2699" y="131"/>
                  <a:pt x="3394" y="240"/>
                  <a:pt x="3832" y="408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0" y="408"/>
                  <a:pt x="0" y="408"/>
                </a:cubicBezTo>
                <a:cubicBezTo>
                  <a:pt x="438" y="240"/>
                  <a:pt x="1133" y="131"/>
                  <a:pt x="1916" y="131"/>
                </a:cubicBezTo>
                <a:close/>
              </a:path>
            </a:pathLst>
          </a:custGeom>
          <a:solidFill>
            <a:srgbClr val="E84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04"/>
          <p:cNvSpPr>
            <a:spLocks/>
          </p:cNvSpPr>
          <p:nvPr/>
        </p:nvSpPr>
        <p:spPr bwMode="auto">
          <a:xfrm>
            <a:off x="0" y="0"/>
            <a:ext cx="12192000" cy="617249"/>
          </a:xfrm>
          <a:custGeom>
            <a:avLst/>
            <a:gdLst>
              <a:gd name="T0" fmla="*/ 1916 w 3832"/>
              <a:gd name="T1" fmla="*/ 96 h 299"/>
              <a:gd name="T2" fmla="*/ 3832 w 3832"/>
              <a:gd name="T3" fmla="*/ 299 h 299"/>
              <a:gd name="T4" fmla="*/ 3832 w 3832"/>
              <a:gd name="T5" fmla="*/ 0 h 299"/>
              <a:gd name="T6" fmla="*/ 0 w 3832"/>
              <a:gd name="T7" fmla="*/ 0 h 299"/>
              <a:gd name="T8" fmla="*/ 0 w 3832"/>
              <a:gd name="T9" fmla="*/ 299 h 299"/>
              <a:gd name="T10" fmla="*/ 1916 w 3832"/>
              <a:gd name="T11" fmla="*/ 9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2" h="299">
                <a:moveTo>
                  <a:pt x="1916" y="96"/>
                </a:moveTo>
                <a:cubicBezTo>
                  <a:pt x="2699" y="96"/>
                  <a:pt x="3394" y="175"/>
                  <a:pt x="3832" y="299"/>
                </a:cubicBezTo>
                <a:cubicBezTo>
                  <a:pt x="3832" y="0"/>
                  <a:pt x="3832" y="0"/>
                  <a:pt x="3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438" y="175"/>
                  <a:pt x="1133" y="96"/>
                  <a:pt x="1916" y="96"/>
                </a:cubicBez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Rectangle 18"/>
          <p:cNvSpPr>
            <a:spLocks noChangeArrowheads="1"/>
          </p:cNvSpPr>
          <p:nvPr/>
        </p:nvSpPr>
        <p:spPr bwMode="auto">
          <a:xfrm>
            <a:off x="5471265" y="668894"/>
            <a:ext cx="12494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dist" defTabSz="91385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宋体" pitchFamily="2" charset="-122"/>
              </a:rPr>
              <a:t>目录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27" name="Rectangle 39"/>
          <p:cNvSpPr>
            <a:spLocks noChangeArrowheads="1"/>
          </p:cNvSpPr>
          <p:nvPr/>
        </p:nvSpPr>
        <p:spPr bwMode="auto">
          <a:xfrm>
            <a:off x="6692340" y="2821332"/>
            <a:ext cx="1990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辅助做好疫情防控，积极开展各项工作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2" grpId="1" animBg="1"/>
          <p:bldP spid="79" grpId="0" animBg="1"/>
          <p:bldP spid="79" grpId="1" animBg="1"/>
          <p:bldP spid="81" grpId="0" animBg="1"/>
          <p:bldP spid="81" grpId="1" animBg="1"/>
          <p:bldP spid="83" grpId="0" animBg="1"/>
          <p:bldP spid="83" grpId="1" animBg="1"/>
          <p:bldP spid="85" grpId="0" animBg="1"/>
          <p:bldP spid="85" grpId="1" animBg="1"/>
          <p:bldP spid="86" grpId="0"/>
          <p:bldP spid="86" grpId="1"/>
          <p:bldP spid="87" grpId="0"/>
          <p:bldP spid="88" grpId="0"/>
          <p:bldP spid="89" grpId="0"/>
          <p:bldP spid="93" grpId="0"/>
          <p:bldP spid="95" grpId="0"/>
          <p:bldP spid="95" grpId="1"/>
          <p:bldP spid="96" grpId="0"/>
          <p:bldP spid="96" grpId="1"/>
          <p:bldP spid="97" grpId="0"/>
          <p:bldP spid="97" grpId="1"/>
          <p:bldP spid="98" grpId="0"/>
          <p:bldP spid="98" grpId="1"/>
          <p:bldP spid="25" grpId="0" animBg="1"/>
          <p:bldP spid="26" grpId="0" animBg="1"/>
          <p:bldP spid="225" grpId="0"/>
          <p:bldP spid="2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12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2" grpId="1" animBg="1"/>
          <p:bldP spid="79" grpId="0" animBg="1"/>
          <p:bldP spid="79" grpId="1" animBg="1"/>
          <p:bldP spid="81" grpId="0" animBg="1"/>
          <p:bldP spid="81" grpId="1" animBg="1"/>
          <p:bldP spid="83" grpId="0" animBg="1"/>
          <p:bldP spid="83" grpId="1" animBg="1"/>
          <p:bldP spid="85" grpId="0" animBg="1"/>
          <p:bldP spid="85" grpId="1" animBg="1"/>
          <p:bldP spid="86" grpId="0"/>
          <p:bldP spid="86" grpId="1"/>
          <p:bldP spid="87" grpId="0"/>
          <p:bldP spid="88" grpId="0"/>
          <p:bldP spid="89" grpId="0"/>
          <p:bldP spid="93" grpId="0"/>
          <p:bldP spid="95" grpId="0"/>
          <p:bldP spid="95" grpId="1"/>
          <p:bldP spid="96" grpId="0"/>
          <p:bldP spid="96" grpId="1"/>
          <p:bldP spid="97" grpId="0"/>
          <p:bldP spid="97" grpId="1"/>
          <p:bldP spid="98" grpId="0"/>
          <p:bldP spid="98" grpId="1"/>
          <p:bldP spid="25" grpId="0" animBg="1"/>
          <p:bldP spid="26" grpId="0" animBg="1"/>
          <p:bldP spid="225" grpId="0"/>
          <p:bldP spid="22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04075" y="676687"/>
            <a:ext cx="2739635" cy="3751983"/>
            <a:chOff x="219762" y="126703"/>
            <a:chExt cx="3102144" cy="4248447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2119588" y="126703"/>
              <a:ext cx="78732" cy="1502071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 rot="1800000">
            <a:off x="4693399" y="2629212"/>
            <a:ext cx="1299628" cy="291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B906F">
                  <a:alpha val="50000"/>
                </a:srgbClr>
              </a:gs>
              <a:gs pos="27000">
                <a:srgbClr val="D9D3C0">
                  <a:alpha val="50000"/>
                </a:srgbClr>
              </a:gs>
              <a:gs pos="67000">
                <a:srgbClr val="FFFCF3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rot="1800000">
            <a:off x="5097215" y="2735724"/>
            <a:ext cx="1299628" cy="129962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9" y="2913515"/>
            <a:ext cx="113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745839" y="2906044"/>
            <a:ext cx="42244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做好工会日常工作，为教师共谋福利</a:t>
            </a:r>
            <a:endParaRPr lang="zh-CN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" y="0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0" y="1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36133" y="1949450"/>
            <a:ext cx="4106998" cy="3257550"/>
            <a:chOff x="576476" y="1949450"/>
            <a:chExt cx="4106998" cy="3257550"/>
          </a:xfrm>
        </p:grpSpPr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: 形状 118"/>
          <p:cNvSpPr/>
          <p:nvPr/>
        </p:nvSpPr>
        <p:spPr>
          <a:xfrm rot="10800000">
            <a:off x="7124364" y="4438649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 rot="10800000">
            <a:off x="7445110" y="5048252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5014632" y="1881490"/>
            <a:ext cx="595816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zh-CN" sz="2000" dirty="0" smtClean="0"/>
              <a:t>、做好</a:t>
            </a:r>
            <a:r>
              <a:rPr lang="zh-CN" altLang="zh-CN" sz="2000" dirty="0"/>
              <a:t>每年教职慰问等</a:t>
            </a:r>
            <a:r>
              <a:rPr lang="zh-CN" altLang="zh-CN" sz="2000" dirty="0" smtClean="0"/>
              <a:t>工作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zh-CN" sz="2000" dirty="0"/>
              <a:t>、配合校工会</a:t>
            </a:r>
            <a:r>
              <a:rPr lang="zh-CN" altLang="zh-CN" sz="2000" dirty="0" smtClean="0"/>
              <a:t>完成</a:t>
            </a:r>
            <a:r>
              <a:rPr lang="zh-CN" altLang="en-US" sz="2000" dirty="0" smtClean="0"/>
              <a:t>各类福利物资发放</a:t>
            </a:r>
            <a:r>
              <a:rPr lang="zh-CN" altLang="zh-CN" sz="2000" dirty="0" smtClean="0"/>
              <a:t>。</a:t>
            </a:r>
            <a:endParaRPr lang="zh-CN" altLang="zh-CN" sz="2000" dirty="0"/>
          </a:p>
          <a:p>
            <a:r>
              <a:rPr lang="en-US" altLang="zh-CN" sz="2000" dirty="0"/>
              <a:t>3</a:t>
            </a:r>
            <a:r>
              <a:rPr lang="zh-CN" altLang="zh-CN" sz="2000" dirty="0"/>
              <a:t>、关心教职工</a:t>
            </a:r>
            <a:r>
              <a:rPr lang="zh-CN" altLang="zh-CN" sz="2000" dirty="0" smtClean="0"/>
              <a:t>子女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、关心退休教职工</a:t>
            </a:r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zh-CN" sz="2000" dirty="0"/>
              <a:t>、做好教工小家</a:t>
            </a:r>
            <a:r>
              <a:rPr lang="zh-CN" altLang="zh-CN" sz="2000" dirty="0" smtClean="0"/>
              <a:t>建设</a:t>
            </a:r>
            <a:endParaRPr lang="zh-CN" altLang="zh-CN" sz="2000" dirty="0"/>
          </a:p>
          <a:p>
            <a:r>
              <a:rPr lang="en-US" altLang="zh-CN" sz="2000" dirty="0"/>
              <a:t>6</a:t>
            </a:r>
            <a:r>
              <a:rPr lang="zh-CN" altLang="zh-CN" sz="2000" dirty="0" smtClean="0"/>
              <a:t>、</a:t>
            </a:r>
            <a:r>
              <a:rPr lang="zh-CN" altLang="en-US" sz="2000" dirty="0" smtClean="0"/>
              <a:t>做好各类保险工作</a:t>
            </a:r>
            <a:endParaRPr lang="en-US" altLang="zh-CN" sz="2000" dirty="0" smtClean="0"/>
          </a:p>
          <a:p>
            <a:r>
              <a:rPr lang="en-US" altLang="zh-CN" sz="2000" dirty="0" smtClean="0"/>
              <a:t>7</a:t>
            </a:r>
            <a:r>
              <a:rPr lang="zh-CN" altLang="zh-CN" sz="2000" dirty="0" smtClean="0"/>
              <a:t>、做好教职工体检工作</a:t>
            </a:r>
            <a:endParaRPr lang="zh-CN" altLang="zh-CN" sz="2000" dirty="0"/>
          </a:p>
          <a:p>
            <a:r>
              <a:rPr lang="en-US" altLang="zh-CN" sz="2000" dirty="0"/>
              <a:t>8</a:t>
            </a:r>
            <a:r>
              <a:rPr lang="zh-CN" altLang="zh-CN" sz="2000" dirty="0" smtClean="0"/>
              <a:t>、</a:t>
            </a:r>
            <a:r>
              <a:rPr lang="zh-CN" altLang="en-US" sz="2000" dirty="0" smtClean="0"/>
              <a:t>做好</a:t>
            </a:r>
            <a:r>
              <a:rPr lang="zh-CN" altLang="zh-CN" sz="2000" dirty="0" smtClean="0"/>
              <a:t>限价</a:t>
            </a:r>
            <a:r>
              <a:rPr lang="zh-CN" altLang="zh-CN" sz="2000" dirty="0"/>
              <a:t>房申请宣传</a:t>
            </a:r>
            <a:r>
              <a:rPr lang="zh-CN" altLang="zh-CN" sz="2000" dirty="0" smtClean="0"/>
              <a:t>工作</a:t>
            </a:r>
            <a:endParaRPr lang="zh-CN" altLang="zh-C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92" y="1863266"/>
            <a:ext cx="2292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04075" y="676687"/>
            <a:ext cx="2739635" cy="3751983"/>
            <a:chOff x="219762" y="126703"/>
            <a:chExt cx="3102144" cy="4248447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2119588" y="126703"/>
              <a:ext cx="78732" cy="1502071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 rot="1800000">
            <a:off x="4693399" y="2629212"/>
            <a:ext cx="1299628" cy="291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B906F">
                  <a:alpha val="50000"/>
                </a:srgbClr>
              </a:gs>
              <a:gs pos="27000">
                <a:srgbClr val="D9D3C0">
                  <a:alpha val="50000"/>
                </a:srgbClr>
              </a:gs>
              <a:gs pos="67000">
                <a:srgbClr val="FFFCF3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rot="1800000">
            <a:off x="5097215" y="2735724"/>
            <a:ext cx="1299628" cy="12996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9" y="2913515"/>
            <a:ext cx="113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745839" y="2906044"/>
            <a:ext cx="34114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开展多种文体活动，丰富职工文化生活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" y="0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0" y="1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36133" y="1949450"/>
            <a:ext cx="4106998" cy="3257550"/>
            <a:chOff x="576476" y="1949450"/>
            <a:chExt cx="4106998" cy="3257550"/>
          </a:xfrm>
        </p:grpSpPr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: 形状 118"/>
          <p:cNvSpPr/>
          <p:nvPr/>
        </p:nvSpPr>
        <p:spPr>
          <a:xfrm rot="10800000">
            <a:off x="7124364" y="4438649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 rot="10800000">
            <a:off x="7445110" y="5048252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会\2020-2021第一学期\黄嘉星+机电学院+等春也等你+15800717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9" y="1700833"/>
            <a:ext cx="3140767" cy="23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94" y="1700833"/>
            <a:ext cx="3479449" cy="388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28" y="1700833"/>
            <a:ext cx="3134261" cy="38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04075" y="676687"/>
            <a:ext cx="2739635" cy="3751983"/>
            <a:chOff x="219762" y="126703"/>
            <a:chExt cx="3102144" cy="4248447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2119588" y="126703"/>
              <a:ext cx="78732" cy="1502071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 rot="1800000">
            <a:off x="4693399" y="2629212"/>
            <a:ext cx="1299628" cy="291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B906F">
                  <a:alpha val="50000"/>
                </a:srgbClr>
              </a:gs>
              <a:gs pos="27000">
                <a:srgbClr val="D9D3C0">
                  <a:alpha val="50000"/>
                </a:srgbClr>
              </a:gs>
              <a:gs pos="67000">
                <a:srgbClr val="FFFCF3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rot="1800000">
            <a:off x="5097215" y="2735724"/>
            <a:ext cx="1299628" cy="129962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9" y="2913515"/>
            <a:ext cx="113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745840" y="2906044"/>
            <a:ext cx="2781220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配合校工会完成各类评奖工作</a:t>
            </a:r>
          </a:p>
        </p:txBody>
      </p:sp>
      <p:sp>
        <p:nvSpPr>
          <p:cNvPr id="12" name="任意多边形: 形状 11"/>
          <p:cNvSpPr/>
          <p:nvPr/>
        </p:nvSpPr>
        <p:spPr>
          <a:xfrm>
            <a:off x="1" y="0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0" y="1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36133" y="1949450"/>
            <a:ext cx="4106998" cy="3257550"/>
            <a:chOff x="576476" y="1949450"/>
            <a:chExt cx="4106998" cy="3257550"/>
          </a:xfrm>
        </p:grpSpPr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: 形状 118"/>
          <p:cNvSpPr/>
          <p:nvPr/>
        </p:nvSpPr>
        <p:spPr>
          <a:xfrm rot="10800000">
            <a:off x="7124364" y="4438649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 rot="10800000">
            <a:off x="7445110" y="5048252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工会\2020-2021第一学期\好老师评选\机电学院 好老师评选材料\机电好老师照片\机电徐伟好老师照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4" y="1215063"/>
            <a:ext cx="2567604" cy="19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工会\2020-2021第一学期\好老师评选\机电学院 好老师评选材料\机电好老师照片\机电 陈虹好老师照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82" y="1215063"/>
            <a:ext cx="2567602" cy="19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工会\2020-2021第一学期\好老师评选\机电学院 好老师评选材料\机电好老师照片\机电孔娟好老师照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82" y="3858595"/>
            <a:ext cx="2567602" cy="17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工会\2020-2021第一学期\好老师评选\机电学院 好老师评选材料\机电好老师照片\机电董佳伟好老师照片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6" y="3858595"/>
            <a:ext cx="2409687" cy="1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04075" y="676687"/>
            <a:ext cx="2739635" cy="3751983"/>
            <a:chOff x="219762" y="126703"/>
            <a:chExt cx="3102144" cy="4248447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345718" y="1895475"/>
              <a:ext cx="154471" cy="139700"/>
            </a:xfrm>
            <a:custGeom>
              <a:avLst/>
              <a:gdLst>
                <a:gd name="T0" fmla="*/ 0 w 49"/>
                <a:gd name="T1" fmla="*/ 0 h 44"/>
                <a:gd name="T2" fmla="*/ 38 w 49"/>
                <a:gd name="T3" fmla="*/ 44 h 44"/>
                <a:gd name="T4" fmla="*/ 0 w 49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4">
                  <a:moveTo>
                    <a:pt x="0" y="0"/>
                  </a:moveTo>
                  <a:cubicBezTo>
                    <a:pt x="0" y="0"/>
                    <a:pt x="2" y="34"/>
                    <a:pt x="38" y="44"/>
                  </a:cubicBezTo>
                  <a:cubicBezTo>
                    <a:pt x="49" y="37"/>
                    <a:pt x="45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817016" y="2641600"/>
              <a:ext cx="152878" cy="136525"/>
            </a:xfrm>
            <a:custGeom>
              <a:avLst/>
              <a:gdLst>
                <a:gd name="T0" fmla="*/ 0 w 48"/>
                <a:gd name="T1" fmla="*/ 0 h 43"/>
                <a:gd name="T2" fmla="*/ 38 w 48"/>
                <a:gd name="T3" fmla="*/ 43 h 43"/>
                <a:gd name="T4" fmla="*/ 0 w 48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0" y="0"/>
                    <a:pt x="1" y="33"/>
                    <a:pt x="38" y="43"/>
                  </a:cubicBezTo>
                  <a:cubicBezTo>
                    <a:pt x="48" y="36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694470" y="3917950"/>
              <a:ext cx="130583" cy="130175"/>
            </a:xfrm>
            <a:custGeom>
              <a:avLst/>
              <a:gdLst>
                <a:gd name="T0" fmla="*/ 20 w 41"/>
                <a:gd name="T1" fmla="*/ 41 h 41"/>
                <a:gd name="T2" fmla="*/ 0 w 41"/>
                <a:gd name="T3" fmla="*/ 20 h 41"/>
                <a:gd name="T4" fmla="*/ 20 w 41"/>
                <a:gd name="T5" fmla="*/ 0 h 41"/>
                <a:gd name="T6" fmla="*/ 41 w 41"/>
                <a:gd name="T7" fmla="*/ 20 h 41"/>
                <a:gd name="T8" fmla="*/ 20 w 41"/>
                <a:gd name="T9" fmla="*/ 41 h 41"/>
                <a:gd name="T10" fmla="*/ 20 w 41"/>
                <a:gd name="T11" fmla="*/ 11 h 41"/>
                <a:gd name="T12" fmla="*/ 11 w 41"/>
                <a:gd name="T13" fmla="*/ 20 h 41"/>
                <a:gd name="T14" fmla="*/ 20 w 41"/>
                <a:gd name="T15" fmla="*/ 29 h 41"/>
                <a:gd name="T16" fmla="*/ 29 w 41"/>
                <a:gd name="T17" fmla="*/ 20 h 41"/>
                <a:gd name="T18" fmla="*/ 20 w 41"/>
                <a:gd name="T1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127624" y="14827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5 h 39"/>
                <a:gd name="T6" fmla="*/ 5 w 11"/>
                <a:gd name="T7" fmla="*/ 0 h 39"/>
                <a:gd name="T8" fmla="*/ 11 w 11"/>
                <a:gd name="T9" fmla="*/ 5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127624" y="1711325"/>
              <a:ext cx="35034" cy="123825"/>
            </a:xfrm>
            <a:custGeom>
              <a:avLst/>
              <a:gdLst>
                <a:gd name="T0" fmla="*/ 5 w 11"/>
                <a:gd name="T1" fmla="*/ 39 h 39"/>
                <a:gd name="T2" fmla="*/ 0 w 11"/>
                <a:gd name="T3" fmla="*/ 33 h 39"/>
                <a:gd name="T4" fmla="*/ 0 w 11"/>
                <a:gd name="T5" fmla="*/ 6 h 39"/>
                <a:gd name="T6" fmla="*/ 5 w 11"/>
                <a:gd name="T7" fmla="*/ 0 h 39"/>
                <a:gd name="T8" fmla="*/ 11 w 11"/>
                <a:gd name="T9" fmla="*/ 6 h 39"/>
                <a:gd name="T10" fmla="*/ 11 w 11"/>
                <a:gd name="T11" fmla="*/ 33 h 39"/>
                <a:gd name="T12" fmla="*/ 5 w 1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5" y="39"/>
                  </a:moveTo>
                  <a:cubicBezTo>
                    <a:pt x="2" y="39"/>
                    <a:pt x="0" y="36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6"/>
                    <a:pt x="9" y="39"/>
                    <a:pt x="5" y="39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68376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197693" y="1638300"/>
              <a:ext cx="124213" cy="38100"/>
            </a:xfrm>
            <a:custGeom>
              <a:avLst/>
              <a:gdLst>
                <a:gd name="T0" fmla="*/ 33 w 39"/>
                <a:gd name="T1" fmla="*/ 12 h 12"/>
                <a:gd name="T2" fmla="*/ 6 w 39"/>
                <a:gd name="T3" fmla="*/ 12 h 12"/>
                <a:gd name="T4" fmla="*/ 0 w 39"/>
                <a:gd name="T5" fmla="*/ 6 h 12"/>
                <a:gd name="T6" fmla="*/ 6 w 39"/>
                <a:gd name="T7" fmla="*/ 0 h 12"/>
                <a:gd name="T8" fmla="*/ 33 w 39"/>
                <a:gd name="T9" fmla="*/ 0 h 12"/>
                <a:gd name="T10" fmla="*/ 39 w 39"/>
                <a:gd name="T11" fmla="*/ 6 h 12"/>
                <a:gd name="T12" fmla="*/ 33 w 3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2">
                  <a:moveTo>
                    <a:pt x="3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3"/>
                    <a:pt x="39" y="6"/>
                  </a:cubicBezTo>
                  <a:cubicBezTo>
                    <a:pt x="39" y="9"/>
                    <a:pt x="36" y="12"/>
                    <a:pt x="33" y="12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12966" y="1689100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30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30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175398" y="1527175"/>
              <a:ext cx="101918" cy="98425"/>
            </a:xfrm>
            <a:custGeom>
              <a:avLst/>
              <a:gdLst>
                <a:gd name="T0" fmla="*/ 6 w 32"/>
                <a:gd name="T1" fmla="*/ 31 h 31"/>
                <a:gd name="T2" fmla="*/ 2 w 32"/>
                <a:gd name="T3" fmla="*/ 29 h 31"/>
                <a:gd name="T4" fmla="*/ 2 w 32"/>
                <a:gd name="T5" fmla="*/ 21 h 31"/>
                <a:gd name="T6" fmla="*/ 21 w 32"/>
                <a:gd name="T7" fmla="*/ 2 h 31"/>
                <a:gd name="T8" fmla="*/ 30 w 32"/>
                <a:gd name="T9" fmla="*/ 2 h 31"/>
                <a:gd name="T10" fmla="*/ 30 w 32"/>
                <a:gd name="T11" fmla="*/ 10 h 31"/>
                <a:gd name="T12" fmla="*/ 10 w 32"/>
                <a:gd name="T13" fmla="*/ 29 h 31"/>
                <a:gd name="T14" fmla="*/ 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6" y="31"/>
                  </a:moveTo>
                  <a:cubicBezTo>
                    <a:pt x="5" y="31"/>
                    <a:pt x="3" y="31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2" y="4"/>
                    <a:pt x="32" y="8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1"/>
                    <a:pt x="8" y="31"/>
                    <a:pt x="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175398" y="1689100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30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30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3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4"/>
                    <a:pt x="32" y="27"/>
                    <a:pt x="30" y="30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012966" y="1527175"/>
              <a:ext cx="101918" cy="98425"/>
            </a:xfrm>
            <a:custGeom>
              <a:avLst/>
              <a:gdLst>
                <a:gd name="T0" fmla="*/ 26 w 32"/>
                <a:gd name="T1" fmla="*/ 31 h 31"/>
                <a:gd name="T2" fmla="*/ 21 w 32"/>
                <a:gd name="T3" fmla="*/ 29 h 31"/>
                <a:gd name="T4" fmla="*/ 2 w 32"/>
                <a:gd name="T5" fmla="*/ 10 h 31"/>
                <a:gd name="T6" fmla="*/ 2 w 32"/>
                <a:gd name="T7" fmla="*/ 2 h 31"/>
                <a:gd name="T8" fmla="*/ 10 w 32"/>
                <a:gd name="T9" fmla="*/ 2 h 31"/>
                <a:gd name="T10" fmla="*/ 30 w 32"/>
                <a:gd name="T11" fmla="*/ 21 h 31"/>
                <a:gd name="T12" fmla="*/ 30 w 32"/>
                <a:gd name="T13" fmla="*/ 29 h 31"/>
                <a:gd name="T14" fmla="*/ 26 w 3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26" y="31"/>
                  </a:moveTo>
                  <a:cubicBezTo>
                    <a:pt x="24" y="31"/>
                    <a:pt x="23" y="31"/>
                    <a:pt x="21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3"/>
                    <a:pt x="32" y="27"/>
                    <a:pt x="30" y="29"/>
                  </a:cubicBezTo>
                  <a:cubicBezTo>
                    <a:pt x="29" y="31"/>
                    <a:pt x="27" y="31"/>
                    <a:pt x="26" y="31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1817016" y="3689350"/>
              <a:ext cx="756427" cy="307975"/>
            </a:xfrm>
            <a:custGeom>
              <a:avLst/>
              <a:gdLst>
                <a:gd name="T0" fmla="*/ 0 w 238"/>
                <a:gd name="T1" fmla="*/ 0 h 97"/>
                <a:gd name="T2" fmla="*/ 238 w 238"/>
                <a:gd name="T3" fmla="*/ 0 h 97"/>
                <a:gd name="T4" fmla="*/ 0 w 238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97">
                  <a:moveTo>
                    <a:pt x="0" y="0"/>
                  </a:moveTo>
                  <a:cubicBezTo>
                    <a:pt x="0" y="0"/>
                    <a:pt x="109" y="97"/>
                    <a:pt x="238" y="0"/>
                  </a:cubicBezTo>
                  <a:cubicBezTo>
                    <a:pt x="18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845681" y="1828800"/>
              <a:ext cx="613104" cy="241300"/>
            </a:xfrm>
            <a:prstGeom prst="rect">
              <a:avLst/>
            </a:pr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845681" y="1965325"/>
              <a:ext cx="613104" cy="104775"/>
            </a:xfrm>
            <a:prstGeom prst="rect">
              <a:avLst/>
            </a:pr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434822" y="2089150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1434822" y="24796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434822" y="2860675"/>
              <a:ext cx="1453932" cy="384175"/>
            </a:xfrm>
            <a:custGeom>
              <a:avLst/>
              <a:gdLst>
                <a:gd name="T0" fmla="*/ 397 w 457"/>
                <a:gd name="T1" fmla="*/ 121 h 121"/>
                <a:gd name="T2" fmla="*/ 60 w 457"/>
                <a:gd name="T3" fmla="*/ 121 h 121"/>
                <a:gd name="T4" fmla="*/ 0 w 457"/>
                <a:gd name="T5" fmla="*/ 61 h 121"/>
                <a:gd name="T6" fmla="*/ 0 w 457"/>
                <a:gd name="T7" fmla="*/ 61 h 121"/>
                <a:gd name="T8" fmla="*/ 60 w 457"/>
                <a:gd name="T9" fmla="*/ 0 h 121"/>
                <a:gd name="T10" fmla="*/ 397 w 457"/>
                <a:gd name="T11" fmla="*/ 0 h 121"/>
                <a:gd name="T12" fmla="*/ 457 w 457"/>
                <a:gd name="T13" fmla="*/ 61 h 121"/>
                <a:gd name="T14" fmla="*/ 457 w 457"/>
                <a:gd name="T15" fmla="*/ 61 h 121"/>
                <a:gd name="T16" fmla="*/ 397 w 45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1">
                  <a:moveTo>
                    <a:pt x="397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8"/>
                    <a:pt x="457" y="61"/>
                  </a:cubicBezTo>
                  <a:cubicBezTo>
                    <a:pt x="457" y="61"/>
                    <a:pt x="457" y="61"/>
                    <a:pt x="457" y="61"/>
                  </a:cubicBezTo>
                  <a:cubicBezTo>
                    <a:pt x="457" y="94"/>
                    <a:pt x="430" y="121"/>
                    <a:pt x="397" y="121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1434822" y="3254375"/>
              <a:ext cx="1453932" cy="381000"/>
            </a:xfrm>
            <a:custGeom>
              <a:avLst/>
              <a:gdLst>
                <a:gd name="T0" fmla="*/ 397 w 457"/>
                <a:gd name="T1" fmla="*/ 120 h 120"/>
                <a:gd name="T2" fmla="*/ 60 w 457"/>
                <a:gd name="T3" fmla="*/ 120 h 120"/>
                <a:gd name="T4" fmla="*/ 0 w 457"/>
                <a:gd name="T5" fmla="*/ 60 h 120"/>
                <a:gd name="T6" fmla="*/ 0 w 457"/>
                <a:gd name="T7" fmla="*/ 60 h 120"/>
                <a:gd name="T8" fmla="*/ 60 w 457"/>
                <a:gd name="T9" fmla="*/ 0 h 120"/>
                <a:gd name="T10" fmla="*/ 397 w 457"/>
                <a:gd name="T11" fmla="*/ 0 h 120"/>
                <a:gd name="T12" fmla="*/ 457 w 457"/>
                <a:gd name="T13" fmla="*/ 60 h 120"/>
                <a:gd name="T14" fmla="*/ 457 w 457"/>
                <a:gd name="T15" fmla="*/ 60 h 120"/>
                <a:gd name="T16" fmla="*/ 397 w 457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120">
                  <a:moveTo>
                    <a:pt x="397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30" y="0"/>
                    <a:pt x="457" y="27"/>
                    <a:pt x="457" y="60"/>
                  </a:cubicBezTo>
                  <a:cubicBezTo>
                    <a:pt x="457" y="60"/>
                    <a:pt x="457" y="60"/>
                    <a:pt x="457" y="60"/>
                  </a:cubicBezTo>
                  <a:cubicBezTo>
                    <a:pt x="457" y="93"/>
                    <a:pt x="430" y="120"/>
                    <a:pt x="397" y="12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34822" y="228600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34822" y="2657475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61 w 907"/>
                <a:gd name="T5" fmla="*/ 122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61" y="122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34822" y="3067050"/>
              <a:ext cx="1444377" cy="203200"/>
            </a:xfrm>
            <a:custGeom>
              <a:avLst/>
              <a:gdLst>
                <a:gd name="T0" fmla="*/ 0 w 907"/>
                <a:gd name="T1" fmla="*/ 0 h 128"/>
                <a:gd name="T2" fmla="*/ 907 w 907"/>
                <a:gd name="T3" fmla="*/ 0 h 128"/>
                <a:gd name="T4" fmla="*/ 825 w 907"/>
                <a:gd name="T5" fmla="*/ 106 h 128"/>
                <a:gd name="T6" fmla="*/ 64 w 907"/>
                <a:gd name="T7" fmla="*/ 128 h 128"/>
                <a:gd name="T8" fmla="*/ 0 w 90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8">
                  <a:moveTo>
                    <a:pt x="0" y="0"/>
                  </a:moveTo>
                  <a:lnTo>
                    <a:pt x="907" y="0"/>
                  </a:lnTo>
                  <a:lnTo>
                    <a:pt x="825" y="106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34822" y="3432175"/>
              <a:ext cx="1444377" cy="212725"/>
            </a:xfrm>
            <a:custGeom>
              <a:avLst/>
              <a:gdLst>
                <a:gd name="T0" fmla="*/ 0 w 907"/>
                <a:gd name="T1" fmla="*/ 0 h 134"/>
                <a:gd name="T2" fmla="*/ 907 w 907"/>
                <a:gd name="T3" fmla="*/ 0 h 134"/>
                <a:gd name="T4" fmla="*/ 867 w 907"/>
                <a:gd name="T5" fmla="*/ 134 h 134"/>
                <a:gd name="T6" fmla="*/ 64 w 907"/>
                <a:gd name="T7" fmla="*/ 128 h 134"/>
                <a:gd name="T8" fmla="*/ 0 w 907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34">
                  <a:moveTo>
                    <a:pt x="0" y="0"/>
                  </a:moveTo>
                  <a:lnTo>
                    <a:pt x="907" y="0"/>
                  </a:lnTo>
                  <a:lnTo>
                    <a:pt x="867" y="134"/>
                  </a:lnTo>
                  <a:lnTo>
                    <a:pt x="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1390232" y="204787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3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1390232" y="2444750"/>
              <a:ext cx="1546295" cy="482600"/>
            </a:xfrm>
            <a:custGeom>
              <a:avLst/>
              <a:gdLst>
                <a:gd name="T0" fmla="*/ 410 w 486"/>
                <a:gd name="T1" fmla="*/ 152 h 152"/>
                <a:gd name="T2" fmla="*/ 75 w 486"/>
                <a:gd name="T3" fmla="*/ 152 h 152"/>
                <a:gd name="T4" fmla="*/ 0 w 486"/>
                <a:gd name="T5" fmla="*/ 76 h 152"/>
                <a:gd name="T6" fmla="*/ 75 w 486"/>
                <a:gd name="T7" fmla="*/ 0 h 152"/>
                <a:gd name="T8" fmla="*/ 410 w 486"/>
                <a:gd name="T9" fmla="*/ 0 h 152"/>
                <a:gd name="T10" fmla="*/ 486 w 486"/>
                <a:gd name="T11" fmla="*/ 76 h 152"/>
                <a:gd name="T12" fmla="*/ 410 w 486"/>
                <a:gd name="T13" fmla="*/ 152 h 152"/>
                <a:gd name="T14" fmla="*/ 75 w 486"/>
                <a:gd name="T15" fmla="*/ 29 h 152"/>
                <a:gd name="T16" fmla="*/ 29 w 486"/>
                <a:gd name="T17" fmla="*/ 76 h 152"/>
                <a:gd name="T18" fmla="*/ 75 w 486"/>
                <a:gd name="T19" fmla="*/ 122 h 152"/>
                <a:gd name="T20" fmla="*/ 410 w 486"/>
                <a:gd name="T21" fmla="*/ 122 h 152"/>
                <a:gd name="T22" fmla="*/ 457 w 486"/>
                <a:gd name="T23" fmla="*/ 76 h 152"/>
                <a:gd name="T24" fmla="*/ 410 w 486"/>
                <a:gd name="T25" fmla="*/ 29 h 152"/>
                <a:gd name="T26" fmla="*/ 75 w 486"/>
                <a:gd name="T27" fmla="*/ 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2">
                  <a:moveTo>
                    <a:pt x="410" y="152"/>
                  </a:moveTo>
                  <a:cubicBezTo>
                    <a:pt x="75" y="152"/>
                    <a:pt x="75" y="152"/>
                    <a:pt x="75" y="152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6"/>
                  </a:cubicBezTo>
                  <a:cubicBezTo>
                    <a:pt x="486" y="118"/>
                    <a:pt x="452" y="152"/>
                    <a:pt x="410" y="152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6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6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1390232" y="2828925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3"/>
            <p:cNvSpPr>
              <a:spLocks noEditPoints="1"/>
            </p:cNvSpPr>
            <p:nvPr/>
          </p:nvSpPr>
          <p:spPr bwMode="auto">
            <a:xfrm>
              <a:off x="1390232" y="3219450"/>
              <a:ext cx="1546295" cy="479425"/>
            </a:xfrm>
            <a:custGeom>
              <a:avLst/>
              <a:gdLst>
                <a:gd name="T0" fmla="*/ 410 w 486"/>
                <a:gd name="T1" fmla="*/ 151 h 151"/>
                <a:gd name="T2" fmla="*/ 75 w 486"/>
                <a:gd name="T3" fmla="*/ 151 h 151"/>
                <a:gd name="T4" fmla="*/ 0 w 486"/>
                <a:gd name="T5" fmla="*/ 75 h 151"/>
                <a:gd name="T6" fmla="*/ 75 w 486"/>
                <a:gd name="T7" fmla="*/ 0 h 151"/>
                <a:gd name="T8" fmla="*/ 410 w 486"/>
                <a:gd name="T9" fmla="*/ 0 h 151"/>
                <a:gd name="T10" fmla="*/ 486 w 486"/>
                <a:gd name="T11" fmla="*/ 75 h 151"/>
                <a:gd name="T12" fmla="*/ 410 w 486"/>
                <a:gd name="T13" fmla="*/ 151 h 151"/>
                <a:gd name="T14" fmla="*/ 75 w 486"/>
                <a:gd name="T15" fmla="*/ 29 h 151"/>
                <a:gd name="T16" fmla="*/ 29 w 486"/>
                <a:gd name="T17" fmla="*/ 75 h 151"/>
                <a:gd name="T18" fmla="*/ 75 w 486"/>
                <a:gd name="T19" fmla="*/ 122 h 151"/>
                <a:gd name="T20" fmla="*/ 410 w 486"/>
                <a:gd name="T21" fmla="*/ 122 h 151"/>
                <a:gd name="T22" fmla="*/ 457 w 486"/>
                <a:gd name="T23" fmla="*/ 75 h 151"/>
                <a:gd name="T24" fmla="*/ 410 w 486"/>
                <a:gd name="T25" fmla="*/ 29 h 151"/>
                <a:gd name="T26" fmla="*/ 75 w 486"/>
                <a:gd name="T27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" h="151">
                  <a:moveTo>
                    <a:pt x="410" y="151"/>
                  </a:moveTo>
                  <a:cubicBezTo>
                    <a:pt x="75" y="151"/>
                    <a:pt x="75" y="151"/>
                    <a:pt x="75" y="151"/>
                  </a:cubicBezTo>
                  <a:cubicBezTo>
                    <a:pt x="34" y="151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52" y="0"/>
                    <a:pt x="486" y="34"/>
                    <a:pt x="486" y="75"/>
                  </a:cubicBezTo>
                  <a:cubicBezTo>
                    <a:pt x="486" y="117"/>
                    <a:pt x="452" y="151"/>
                    <a:pt x="410" y="151"/>
                  </a:cubicBezTo>
                  <a:close/>
                  <a:moveTo>
                    <a:pt x="75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101"/>
                    <a:pt x="50" y="122"/>
                    <a:pt x="75" y="122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36" y="122"/>
                    <a:pt x="457" y="101"/>
                    <a:pt x="457" y="75"/>
                  </a:cubicBezTo>
                  <a:cubicBezTo>
                    <a:pt x="457" y="50"/>
                    <a:pt x="436" y="29"/>
                    <a:pt x="410" y="29"/>
                  </a:cubicBezTo>
                  <a:lnTo>
                    <a:pt x="75" y="29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1801091" y="1797050"/>
              <a:ext cx="718207" cy="330200"/>
            </a:xfrm>
            <a:custGeom>
              <a:avLst/>
              <a:gdLst>
                <a:gd name="T0" fmla="*/ 451 w 451"/>
                <a:gd name="T1" fmla="*/ 208 h 208"/>
                <a:gd name="T2" fmla="*/ 0 w 451"/>
                <a:gd name="T3" fmla="*/ 208 h 208"/>
                <a:gd name="T4" fmla="*/ 0 w 451"/>
                <a:gd name="T5" fmla="*/ 0 h 208"/>
                <a:gd name="T6" fmla="*/ 451 w 451"/>
                <a:gd name="T7" fmla="*/ 0 h 208"/>
                <a:gd name="T8" fmla="*/ 451 w 451"/>
                <a:gd name="T9" fmla="*/ 208 h 208"/>
                <a:gd name="T10" fmla="*/ 58 w 451"/>
                <a:gd name="T11" fmla="*/ 150 h 208"/>
                <a:gd name="T12" fmla="*/ 393 w 451"/>
                <a:gd name="T13" fmla="*/ 150 h 208"/>
                <a:gd name="T14" fmla="*/ 393 w 451"/>
                <a:gd name="T15" fmla="*/ 60 h 208"/>
                <a:gd name="T16" fmla="*/ 58 w 451"/>
                <a:gd name="T17" fmla="*/ 60 h 208"/>
                <a:gd name="T18" fmla="*/ 58 w 451"/>
                <a:gd name="T19" fmla="*/ 1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08">
                  <a:moveTo>
                    <a:pt x="451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208"/>
                  </a:lnTo>
                  <a:close/>
                  <a:moveTo>
                    <a:pt x="58" y="150"/>
                  </a:moveTo>
                  <a:lnTo>
                    <a:pt x="393" y="150"/>
                  </a:lnTo>
                  <a:lnTo>
                    <a:pt x="393" y="60"/>
                  </a:lnTo>
                  <a:lnTo>
                    <a:pt x="58" y="60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775612" y="3657600"/>
              <a:ext cx="820126" cy="206375"/>
            </a:xfrm>
            <a:custGeom>
              <a:avLst/>
              <a:gdLst>
                <a:gd name="T0" fmla="*/ 149 w 258"/>
                <a:gd name="T1" fmla="*/ 65 h 65"/>
                <a:gd name="T2" fmla="*/ 108 w 258"/>
                <a:gd name="T3" fmla="*/ 65 h 65"/>
                <a:gd name="T4" fmla="*/ 0 w 258"/>
                <a:gd name="T5" fmla="*/ 2 h 65"/>
                <a:gd name="T6" fmla="*/ 29 w 258"/>
                <a:gd name="T7" fmla="*/ 1 h 65"/>
                <a:gd name="T8" fmla="*/ 108 w 258"/>
                <a:gd name="T9" fmla="*/ 36 h 65"/>
                <a:gd name="T10" fmla="*/ 149 w 258"/>
                <a:gd name="T11" fmla="*/ 36 h 65"/>
                <a:gd name="T12" fmla="*/ 228 w 258"/>
                <a:gd name="T13" fmla="*/ 0 h 65"/>
                <a:gd name="T14" fmla="*/ 258 w 258"/>
                <a:gd name="T15" fmla="*/ 2 h 65"/>
                <a:gd name="T16" fmla="*/ 149 w 258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5">
                  <a:moveTo>
                    <a:pt x="149" y="65"/>
                  </a:moveTo>
                  <a:cubicBezTo>
                    <a:pt x="108" y="65"/>
                    <a:pt x="108" y="65"/>
                    <a:pt x="108" y="65"/>
                  </a:cubicBezTo>
                  <a:cubicBezTo>
                    <a:pt x="4" y="65"/>
                    <a:pt x="0" y="5"/>
                    <a:pt x="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33" y="36"/>
                    <a:pt x="108" y="36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224" y="36"/>
                    <a:pt x="228" y="2"/>
                    <a:pt x="228" y="0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5"/>
                    <a:pt x="254" y="65"/>
                    <a:pt x="149" y="65"/>
                  </a:cubicBez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2145066" y="2139950"/>
              <a:ext cx="492076" cy="88900"/>
            </a:xfrm>
            <a:custGeom>
              <a:avLst/>
              <a:gdLst>
                <a:gd name="T0" fmla="*/ 141 w 155"/>
                <a:gd name="T1" fmla="*/ 28 h 28"/>
                <a:gd name="T2" fmla="*/ 14 w 155"/>
                <a:gd name="T3" fmla="*/ 28 h 28"/>
                <a:gd name="T4" fmla="*/ 0 w 155"/>
                <a:gd name="T5" fmla="*/ 14 h 28"/>
                <a:gd name="T6" fmla="*/ 0 w 155"/>
                <a:gd name="T7" fmla="*/ 14 h 28"/>
                <a:gd name="T8" fmla="*/ 14 w 155"/>
                <a:gd name="T9" fmla="*/ 0 h 28"/>
                <a:gd name="T10" fmla="*/ 141 w 155"/>
                <a:gd name="T11" fmla="*/ 0 h 28"/>
                <a:gd name="T12" fmla="*/ 155 w 155"/>
                <a:gd name="T13" fmla="*/ 14 h 28"/>
                <a:gd name="T14" fmla="*/ 155 w 155"/>
                <a:gd name="T15" fmla="*/ 14 h 28"/>
                <a:gd name="T16" fmla="*/ 141 w 15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8">
                  <a:moveTo>
                    <a:pt x="14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6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21"/>
                    <a:pt x="149" y="28"/>
                    <a:pt x="141" y="28"/>
                  </a:cubicBezTo>
                  <a:close/>
                </a:path>
              </a:pathLst>
            </a:custGeom>
            <a:solidFill>
              <a:srgbClr val="EE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906195" y="1555750"/>
              <a:ext cx="511185" cy="320675"/>
            </a:xfrm>
            <a:custGeom>
              <a:avLst/>
              <a:gdLst>
                <a:gd name="T0" fmla="*/ 289 w 321"/>
                <a:gd name="T1" fmla="*/ 202 h 202"/>
                <a:gd name="T2" fmla="*/ 158 w 321"/>
                <a:gd name="T3" fmla="*/ 68 h 202"/>
                <a:gd name="T4" fmla="*/ 34 w 321"/>
                <a:gd name="T5" fmla="*/ 202 h 202"/>
                <a:gd name="T6" fmla="*/ 0 w 321"/>
                <a:gd name="T7" fmla="*/ 170 h 202"/>
                <a:gd name="T8" fmla="*/ 158 w 321"/>
                <a:gd name="T9" fmla="*/ 0 h 202"/>
                <a:gd name="T10" fmla="*/ 321 w 321"/>
                <a:gd name="T11" fmla="*/ 170 h 202"/>
                <a:gd name="T12" fmla="*/ 289 w 3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2">
                  <a:moveTo>
                    <a:pt x="289" y="202"/>
                  </a:moveTo>
                  <a:lnTo>
                    <a:pt x="158" y="68"/>
                  </a:lnTo>
                  <a:lnTo>
                    <a:pt x="34" y="202"/>
                  </a:lnTo>
                  <a:lnTo>
                    <a:pt x="0" y="170"/>
                  </a:lnTo>
                  <a:lnTo>
                    <a:pt x="158" y="0"/>
                  </a:lnTo>
                  <a:lnTo>
                    <a:pt x="321" y="170"/>
                  </a:lnTo>
                  <a:lnTo>
                    <a:pt x="289" y="202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2119588" y="126703"/>
              <a:ext cx="78732" cy="1502071"/>
            </a:xfrm>
            <a:prstGeom prst="rect">
              <a:avLst/>
            </a:pr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2576627" y="2520950"/>
              <a:ext cx="668840" cy="669925"/>
            </a:xfrm>
            <a:custGeom>
              <a:avLst/>
              <a:gdLst>
                <a:gd name="T0" fmla="*/ 210 w 210"/>
                <a:gd name="T1" fmla="*/ 100 h 211"/>
                <a:gd name="T2" fmla="*/ 171 w 210"/>
                <a:gd name="T3" fmla="*/ 75 h 211"/>
                <a:gd name="T4" fmla="*/ 175 w 210"/>
                <a:gd name="T5" fmla="*/ 28 h 211"/>
                <a:gd name="T6" fmla="*/ 130 w 210"/>
                <a:gd name="T7" fmla="*/ 37 h 211"/>
                <a:gd name="T8" fmla="*/ 100 w 210"/>
                <a:gd name="T9" fmla="*/ 1 h 211"/>
                <a:gd name="T10" fmla="*/ 74 w 210"/>
                <a:gd name="T11" fmla="*/ 39 h 211"/>
                <a:gd name="T12" fmla="*/ 27 w 210"/>
                <a:gd name="T13" fmla="*/ 35 h 211"/>
                <a:gd name="T14" fmla="*/ 37 w 210"/>
                <a:gd name="T15" fmla="*/ 81 h 211"/>
                <a:gd name="T16" fmla="*/ 0 w 210"/>
                <a:gd name="T17" fmla="*/ 111 h 211"/>
                <a:gd name="T18" fmla="*/ 39 w 210"/>
                <a:gd name="T19" fmla="*/ 136 h 211"/>
                <a:gd name="T20" fmla="*/ 35 w 210"/>
                <a:gd name="T21" fmla="*/ 183 h 211"/>
                <a:gd name="T22" fmla="*/ 80 w 210"/>
                <a:gd name="T23" fmla="*/ 174 h 211"/>
                <a:gd name="T24" fmla="*/ 110 w 210"/>
                <a:gd name="T25" fmla="*/ 210 h 211"/>
                <a:gd name="T26" fmla="*/ 136 w 210"/>
                <a:gd name="T27" fmla="*/ 172 h 211"/>
                <a:gd name="T28" fmla="*/ 183 w 210"/>
                <a:gd name="T29" fmla="*/ 176 h 211"/>
                <a:gd name="T30" fmla="*/ 173 w 210"/>
                <a:gd name="T31" fmla="*/ 130 h 211"/>
                <a:gd name="T32" fmla="*/ 210 w 210"/>
                <a:gd name="T33" fmla="*/ 10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11">
                  <a:moveTo>
                    <a:pt x="210" y="100"/>
                  </a:moveTo>
                  <a:cubicBezTo>
                    <a:pt x="209" y="78"/>
                    <a:pt x="192" y="73"/>
                    <a:pt x="171" y="75"/>
                  </a:cubicBezTo>
                  <a:cubicBezTo>
                    <a:pt x="185" y="60"/>
                    <a:pt x="191" y="43"/>
                    <a:pt x="175" y="28"/>
                  </a:cubicBezTo>
                  <a:cubicBezTo>
                    <a:pt x="159" y="12"/>
                    <a:pt x="143" y="20"/>
                    <a:pt x="130" y="37"/>
                  </a:cubicBezTo>
                  <a:cubicBezTo>
                    <a:pt x="129" y="16"/>
                    <a:pt x="122" y="0"/>
                    <a:pt x="100" y="1"/>
                  </a:cubicBezTo>
                  <a:cubicBezTo>
                    <a:pt x="77" y="1"/>
                    <a:pt x="72" y="18"/>
                    <a:pt x="74" y="39"/>
                  </a:cubicBezTo>
                  <a:cubicBezTo>
                    <a:pt x="59" y="25"/>
                    <a:pt x="43" y="19"/>
                    <a:pt x="27" y="35"/>
                  </a:cubicBezTo>
                  <a:cubicBezTo>
                    <a:pt x="12" y="51"/>
                    <a:pt x="20" y="67"/>
                    <a:pt x="37" y="81"/>
                  </a:cubicBezTo>
                  <a:cubicBezTo>
                    <a:pt x="16" y="81"/>
                    <a:pt x="0" y="89"/>
                    <a:pt x="0" y="111"/>
                  </a:cubicBezTo>
                  <a:cubicBezTo>
                    <a:pt x="1" y="133"/>
                    <a:pt x="18" y="138"/>
                    <a:pt x="39" y="136"/>
                  </a:cubicBezTo>
                  <a:cubicBezTo>
                    <a:pt x="25" y="151"/>
                    <a:pt x="19" y="168"/>
                    <a:pt x="35" y="183"/>
                  </a:cubicBezTo>
                  <a:cubicBezTo>
                    <a:pt x="51" y="199"/>
                    <a:pt x="66" y="191"/>
                    <a:pt x="80" y="174"/>
                  </a:cubicBezTo>
                  <a:cubicBezTo>
                    <a:pt x="81" y="195"/>
                    <a:pt x="88" y="211"/>
                    <a:pt x="110" y="210"/>
                  </a:cubicBezTo>
                  <a:cubicBezTo>
                    <a:pt x="133" y="210"/>
                    <a:pt x="138" y="193"/>
                    <a:pt x="136" y="172"/>
                  </a:cubicBezTo>
                  <a:cubicBezTo>
                    <a:pt x="151" y="186"/>
                    <a:pt x="167" y="192"/>
                    <a:pt x="183" y="176"/>
                  </a:cubicBezTo>
                  <a:cubicBezTo>
                    <a:pt x="198" y="160"/>
                    <a:pt x="190" y="144"/>
                    <a:pt x="173" y="130"/>
                  </a:cubicBezTo>
                  <a:cubicBezTo>
                    <a:pt x="194" y="130"/>
                    <a:pt x="210" y="122"/>
                    <a:pt x="210" y="100"/>
                  </a:cubicBezTo>
                  <a:close/>
                </a:path>
              </a:pathLst>
            </a:custGeom>
            <a:solidFill>
              <a:srgbClr val="CF9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9"/>
            <p:cNvSpPr>
              <a:spLocks noEditPoints="1"/>
            </p:cNvSpPr>
            <p:nvPr/>
          </p:nvSpPr>
          <p:spPr bwMode="auto">
            <a:xfrm>
              <a:off x="2538408" y="2486025"/>
              <a:ext cx="745279" cy="739775"/>
            </a:xfrm>
            <a:custGeom>
              <a:avLst/>
              <a:gdLst>
                <a:gd name="T0" fmla="*/ 84 w 234"/>
                <a:gd name="T1" fmla="*/ 208 h 233"/>
                <a:gd name="T2" fmla="*/ 29 w 234"/>
                <a:gd name="T3" fmla="*/ 158 h 233"/>
                <a:gd name="T4" fmla="*/ 26 w 234"/>
                <a:gd name="T5" fmla="*/ 84 h 233"/>
                <a:gd name="T6" fmla="*/ 31 w 234"/>
                <a:gd name="T7" fmla="*/ 38 h 233"/>
                <a:gd name="T8" fmla="*/ 84 w 234"/>
                <a:gd name="T9" fmla="*/ 12 h 233"/>
                <a:gd name="T10" fmla="*/ 113 w 234"/>
                <a:gd name="T11" fmla="*/ 0 h 233"/>
                <a:gd name="T12" fmla="*/ 195 w 234"/>
                <a:gd name="T13" fmla="*/ 30 h 233"/>
                <a:gd name="T14" fmla="*/ 233 w 234"/>
                <a:gd name="T15" fmla="*/ 111 h 233"/>
                <a:gd name="T16" fmla="*/ 215 w 234"/>
                <a:gd name="T17" fmla="*/ 167 h 233"/>
                <a:gd name="T18" fmla="*/ 175 w 234"/>
                <a:gd name="T19" fmla="*/ 208 h 233"/>
                <a:gd name="T20" fmla="*/ 159 w 234"/>
                <a:gd name="T21" fmla="*/ 204 h 233"/>
                <a:gd name="T22" fmla="*/ 123 w 234"/>
                <a:gd name="T23" fmla="*/ 233 h 233"/>
                <a:gd name="T24" fmla="*/ 103 w 234"/>
                <a:gd name="T25" fmla="*/ 153 h 233"/>
                <a:gd name="T26" fmla="*/ 121 w 234"/>
                <a:gd name="T27" fmla="*/ 209 h 233"/>
                <a:gd name="T28" fmla="*/ 133 w 234"/>
                <a:gd name="T29" fmla="*/ 206 h 233"/>
                <a:gd name="T30" fmla="*/ 133 w 234"/>
                <a:gd name="T31" fmla="*/ 152 h 233"/>
                <a:gd name="T32" fmla="*/ 175 w 234"/>
                <a:gd name="T33" fmla="*/ 185 h 233"/>
                <a:gd name="T34" fmla="*/ 186 w 234"/>
                <a:gd name="T35" fmla="*/ 179 h 233"/>
                <a:gd name="T36" fmla="*/ 178 w 234"/>
                <a:gd name="T37" fmla="*/ 151 h 233"/>
                <a:gd name="T38" fmla="*/ 185 w 234"/>
                <a:gd name="T39" fmla="*/ 130 h 233"/>
                <a:gd name="T40" fmla="*/ 191 w 234"/>
                <a:gd name="T41" fmla="*/ 97 h 233"/>
                <a:gd name="T42" fmla="*/ 153 w 234"/>
                <a:gd name="T43" fmla="*/ 101 h 233"/>
                <a:gd name="T44" fmla="*/ 179 w 234"/>
                <a:gd name="T45" fmla="*/ 47 h 233"/>
                <a:gd name="T46" fmla="*/ 151 w 234"/>
                <a:gd name="T47" fmla="*/ 55 h 233"/>
                <a:gd name="T48" fmla="*/ 130 w 234"/>
                <a:gd name="T49" fmla="*/ 48 h 233"/>
                <a:gd name="T50" fmla="*/ 112 w 234"/>
                <a:gd name="T51" fmla="*/ 24 h 233"/>
                <a:gd name="T52" fmla="*/ 98 w 234"/>
                <a:gd name="T53" fmla="*/ 49 h 233"/>
                <a:gd name="T54" fmla="*/ 78 w 234"/>
                <a:gd name="T55" fmla="*/ 59 h 233"/>
                <a:gd name="T56" fmla="*/ 48 w 234"/>
                <a:gd name="T57" fmla="*/ 54 h 233"/>
                <a:gd name="T58" fmla="*/ 56 w 234"/>
                <a:gd name="T59" fmla="*/ 82 h 233"/>
                <a:gd name="T60" fmla="*/ 49 w 234"/>
                <a:gd name="T61" fmla="*/ 103 h 233"/>
                <a:gd name="T62" fmla="*/ 43 w 234"/>
                <a:gd name="T63" fmla="*/ 136 h 233"/>
                <a:gd name="T64" fmla="*/ 81 w 234"/>
                <a:gd name="T65" fmla="*/ 132 h 233"/>
                <a:gd name="T66" fmla="*/ 55 w 234"/>
                <a:gd name="T67" fmla="*/ 186 h 233"/>
                <a:gd name="T68" fmla="*/ 83 w 234"/>
                <a:gd name="T69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33">
                  <a:moveTo>
                    <a:pt x="121" y="233"/>
                  </a:moveTo>
                  <a:cubicBezTo>
                    <a:pt x="112" y="233"/>
                    <a:pt x="93" y="230"/>
                    <a:pt x="84" y="208"/>
                  </a:cubicBezTo>
                  <a:cubicBezTo>
                    <a:pt x="69" y="218"/>
                    <a:pt x="52" y="216"/>
                    <a:pt x="39" y="203"/>
                  </a:cubicBezTo>
                  <a:cubicBezTo>
                    <a:pt x="32" y="196"/>
                    <a:pt x="19" y="180"/>
                    <a:pt x="29" y="158"/>
                  </a:cubicBezTo>
                  <a:cubicBezTo>
                    <a:pt x="11" y="154"/>
                    <a:pt x="1" y="141"/>
                    <a:pt x="1" y="122"/>
                  </a:cubicBezTo>
                  <a:cubicBezTo>
                    <a:pt x="0" y="112"/>
                    <a:pt x="3" y="92"/>
                    <a:pt x="26" y="84"/>
                  </a:cubicBezTo>
                  <a:cubicBezTo>
                    <a:pt x="22" y="78"/>
                    <a:pt x="20" y="72"/>
                    <a:pt x="19" y="66"/>
                  </a:cubicBezTo>
                  <a:cubicBezTo>
                    <a:pt x="19" y="56"/>
                    <a:pt x="23" y="47"/>
                    <a:pt x="31" y="38"/>
                  </a:cubicBezTo>
                  <a:cubicBezTo>
                    <a:pt x="44" y="25"/>
                    <a:pt x="59" y="21"/>
                    <a:pt x="75" y="29"/>
                  </a:cubicBezTo>
                  <a:cubicBezTo>
                    <a:pt x="77" y="22"/>
                    <a:pt x="80" y="16"/>
                    <a:pt x="84" y="12"/>
                  </a:cubicBezTo>
                  <a:cubicBezTo>
                    <a:pt x="90" y="4"/>
                    <a:pt x="10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2" y="0"/>
                    <a:pt x="141" y="3"/>
                    <a:pt x="150" y="25"/>
                  </a:cubicBezTo>
                  <a:cubicBezTo>
                    <a:pt x="165" y="15"/>
                    <a:pt x="182" y="17"/>
                    <a:pt x="195" y="30"/>
                  </a:cubicBezTo>
                  <a:cubicBezTo>
                    <a:pt x="202" y="37"/>
                    <a:pt x="215" y="53"/>
                    <a:pt x="205" y="75"/>
                  </a:cubicBezTo>
                  <a:cubicBezTo>
                    <a:pt x="223" y="79"/>
                    <a:pt x="233" y="92"/>
                    <a:pt x="233" y="111"/>
                  </a:cubicBezTo>
                  <a:cubicBezTo>
                    <a:pt x="234" y="121"/>
                    <a:pt x="231" y="141"/>
                    <a:pt x="208" y="149"/>
                  </a:cubicBezTo>
                  <a:cubicBezTo>
                    <a:pt x="212" y="155"/>
                    <a:pt x="214" y="161"/>
                    <a:pt x="215" y="167"/>
                  </a:cubicBezTo>
                  <a:cubicBezTo>
                    <a:pt x="215" y="177"/>
                    <a:pt x="211" y="186"/>
                    <a:pt x="203" y="195"/>
                  </a:cubicBezTo>
                  <a:cubicBezTo>
                    <a:pt x="195" y="204"/>
                    <a:pt x="185" y="208"/>
                    <a:pt x="175" y="20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69" y="208"/>
                    <a:pt x="164" y="207"/>
                    <a:pt x="159" y="204"/>
                  </a:cubicBezTo>
                  <a:cubicBezTo>
                    <a:pt x="157" y="211"/>
                    <a:pt x="154" y="217"/>
                    <a:pt x="150" y="221"/>
                  </a:cubicBezTo>
                  <a:cubicBezTo>
                    <a:pt x="144" y="229"/>
                    <a:pt x="134" y="233"/>
                    <a:pt x="123" y="233"/>
                  </a:cubicBezTo>
                  <a:lnTo>
                    <a:pt x="121" y="233"/>
                  </a:lnTo>
                  <a:close/>
                  <a:moveTo>
                    <a:pt x="103" y="153"/>
                  </a:moveTo>
                  <a:cubicBezTo>
                    <a:pt x="104" y="185"/>
                    <a:pt x="104" y="185"/>
                    <a:pt x="104" y="185"/>
                  </a:cubicBezTo>
                  <a:cubicBezTo>
                    <a:pt x="104" y="209"/>
                    <a:pt x="115" y="209"/>
                    <a:pt x="121" y="209"/>
                  </a:cubicBezTo>
                  <a:cubicBezTo>
                    <a:pt x="122" y="209"/>
                    <a:pt x="122" y="209"/>
                    <a:pt x="122" y="209"/>
                  </a:cubicBezTo>
                  <a:cubicBezTo>
                    <a:pt x="130" y="209"/>
                    <a:pt x="132" y="207"/>
                    <a:pt x="133" y="206"/>
                  </a:cubicBezTo>
                  <a:cubicBezTo>
                    <a:pt x="136" y="202"/>
                    <a:pt x="137" y="194"/>
                    <a:pt x="136" y="184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63" y="181"/>
                    <a:pt x="170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6" y="185"/>
                    <a:pt x="181" y="185"/>
                    <a:pt x="186" y="179"/>
                  </a:cubicBezTo>
                  <a:cubicBezTo>
                    <a:pt x="192" y="173"/>
                    <a:pt x="191" y="170"/>
                    <a:pt x="191" y="169"/>
                  </a:cubicBezTo>
                  <a:cubicBezTo>
                    <a:pt x="191" y="164"/>
                    <a:pt x="186" y="157"/>
                    <a:pt x="178" y="151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210" y="129"/>
                    <a:pt x="210" y="118"/>
                    <a:pt x="210" y="111"/>
                  </a:cubicBezTo>
                  <a:cubicBezTo>
                    <a:pt x="210" y="104"/>
                    <a:pt x="208" y="97"/>
                    <a:pt x="191" y="97"/>
                  </a:cubicBezTo>
                  <a:cubicBezTo>
                    <a:pt x="189" y="97"/>
                    <a:pt x="187" y="97"/>
                    <a:pt x="184" y="97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92" y="59"/>
                    <a:pt x="184" y="51"/>
                    <a:pt x="179" y="47"/>
                  </a:cubicBezTo>
                  <a:cubicBezTo>
                    <a:pt x="176" y="44"/>
                    <a:pt x="172" y="42"/>
                    <a:pt x="170" y="42"/>
                  </a:cubicBezTo>
                  <a:cubicBezTo>
                    <a:pt x="165" y="42"/>
                    <a:pt x="158" y="47"/>
                    <a:pt x="151" y="5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24"/>
                    <a:pt x="119" y="24"/>
                    <a:pt x="113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4" y="24"/>
                    <a:pt x="102" y="26"/>
                    <a:pt x="101" y="27"/>
                  </a:cubicBezTo>
                  <a:cubicBezTo>
                    <a:pt x="98" y="31"/>
                    <a:pt x="97" y="39"/>
                    <a:pt x="98" y="4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1" y="52"/>
                    <a:pt x="64" y="48"/>
                    <a:pt x="59" y="48"/>
                  </a:cubicBezTo>
                  <a:cubicBezTo>
                    <a:pt x="58" y="48"/>
                    <a:pt x="53" y="48"/>
                    <a:pt x="48" y="54"/>
                  </a:cubicBezTo>
                  <a:cubicBezTo>
                    <a:pt x="42" y="60"/>
                    <a:pt x="43" y="63"/>
                    <a:pt x="43" y="64"/>
                  </a:cubicBezTo>
                  <a:cubicBezTo>
                    <a:pt x="43" y="69"/>
                    <a:pt x="48" y="76"/>
                    <a:pt x="56" y="8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24" y="104"/>
                    <a:pt x="24" y="115"/>
                    <a:pt x="24" y="122"/>
                  </a:cubicBezTo>
                  <a:cubicBezTo>
                    <a:pt x="24" y="129"/>
                    <a:pt x="26" y="136"/>
                    <a:pt x="43" y="136"/>
                  </a:cubicBezTo>
                  <a:cubicBezTo>
                    <a:pt x="45" y="136"/>
                    <a:pt x="47" y="136"/>
                    <a:pt x="50" y="136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42" y="174"/>
                    <a:pt x="50" y="182"/>
                    <a:pt x="55" y="186"/>
                  </a:cubicBezTo>
                  <a:cubicBezTo>
                    <a:pt x="58" y="189"/>
                    <a:pt x="61" y="191"/>
                    <a:pt x="64" y="191"/>
                  </a:cubicBezTo>
                  <a:cubicBezTo>
                    <a:pt x="69" y="191"/>
                    <a:pt x="76" y="186"/>
                    <a:pt x="83" y="178"/>
                  </a:cubicBezTo>
                  <a:lnTo>
                    <a:pt x="103" y="153"/>
                  </a:lnTo>
                  <a:close/>
                </a:path>
              </a:pathLst>
            </a:custGeom>
            <a:solidFill>
              <a:srgbClr val="61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2793204" y="2736850"/>
              <a:ext cx="235687" cy="238125"/>
            </a:xfrm>
            <a:custGeom>
              <a:avLst/>
              <a:gdLst>
                <a:gd name="T0" fmla="*/ 74 w 74"/>
                <a:gd name="T1" fmla="*/ 36 h 75"/>
                <a:gd name="T2" fmla="*/ 60 w 74"/>
                <a:gd name="T3" fmla="*/ 27 h 75"/>
                <a:gd name="T4" fmla="*/ 62 w 74"/>
                <a:gd name="T5" fmla="*/ 10 h 75"/>
                <a:gd name="T6" fmla="*/ 46 w 74"/>
                <a:gd name="T7" fmla="*/ 13 h 75"/>
                <a:gd name="T8" fmla="*/ 35 w 74"/>
                <a:gd name="T9" fmla="*/ 0 h 75"/>
                <a:gd name="T10" fmla="*/ 26 w 74"/>
                <a:gd name="T11" fmla="*/ 14 h 75"/>
                <a:gd name="T12" fmla="*/ 9 w 74"/>
                <a:gd name="T13" fmla="*/ 13 h 75"/>
                <a:gd name="T14" fmla="*/ 13 w 74"/>
                <a:gd name="T15" fmla="*/ 29 h 75"/>
                <a:gd name="T16" fmla="*/ 0 w 74"/>
                <a:gd name="T17" fmla="*/ 39 h 75"/>
                <a:gd name="T18" fmla="*/ 14 w 74"/>
                <a:gd name="T19" fmla="*/ 48 h 75"/>
                <a:gd name="T20" fmla="*/ 12 w 74"/>
                <a:gd name="T21" fmla="*/ 65 h 75"/>
                <a:gd name="T22" fmla="*/ 28 w 74"/>
                <a:gd name="T23" fmla="*/ 62 h 75"/>
                <a:gd name="T24" fmla="*/ 39 w 74"/>
                <a:gd name="T25" fmla="*/ 75 h 75"/>
                <a:gd name="T26" fmla="*/ 48 w 74"/>
                <a:gd name="T27" fmla="*/ 61 h 75"/>
                <a:gd name="T28" fmla="*/ 65 w 74"/>
                <a:gd name="T29" fmla="*/ 62 h 75"/>
                <a:gd name="T30" fmla="*/ 61 w 74"/>
                <a:gd name="T31" fmla="*/ 46 h 75"/>
                <a:gd name="T32" fmla="*/ 74 w 74"/>
                <a:gd name="T3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74" y="36"/>
                  </a:moveTo>
                  <a:cubicBezTo>
                    <a:pt x="74" y="28"/>
                    <a:pt x="68" y="26"/>
                    <a:pt x="60" y="27"/>
                  </a:cubicBezTo>
                  <a:cubicBezTo>
                    <a:pt x="66" y="21"/>
                    <a:pt x="68" y="15"/>
                    <a:pt x="62" y="10"/>
                  </a:cubicBezTo>
                  <a:cubicBezTo>
                    <a:pt x="56" y="4"/>
                    <a:pt x="51" y="7"/>
                    <a:pt x="46" y="13"/>
                  </a:cubicBezTo>
                  <a:cubicBezTo>
                    <a:pt x="46" y="6"/>
                    <a:pt x="43" y="0"/>
                    <a:pt x="35" y="0"/>
                  </a:cubicBezTo>
                  <a:cubicBezTo>
                    <a:pt x="27" y="1"/>
                    <a:pt x="25" y="6"/>
                    <a:pt x="26" y="14"/>
                  </a:cubicBezTo>
                  <a:cubicBezTo>
                    <a:pt x="21" y="9"/>
                    <a:pt x="15" y="7"/>
                    <a:pt x="9" y="13"/>
                  </a:cubicBezTo>
                  <a:cubicBezTo>
                    <a:pt x="4" y="18"/>
                    <a:pt x="7" y="24"/>
                    <a:pt x="13" y="29"/>
                  </a:cubicBezTo>
                  <a:cubicBezTo>
                    <a:pt x="5" y="29"/>
                    <a:pt x="0" y="32"/>
                    <a:pt x="0" y="39"/>
                  </a:cubicBezTo>
                  <a:cubicBezTo>
                    <a:pt x="0" y="47"/>
                    <a:pt x="6" y="49"/>
                    <a:pt x="14" y="48"/>
                  </a:cubicBezTo>
                  <a:cubicBezTo>
                    <a:pt x="8" y="54"/>
                    <a:pt x="6" y="60"/>
                    <a:pt x="12" y="65"/>
                  </a:cubicBezTo>
                  <a:cubicBezTo>
                    <a:pt x="18" y="71"/>
                    <a:pt x="23" y="68"/>
                    <a:pt x="28" y="62"/>
                  </a:cubicBezTo>
                  <a:cubicBezTo>
                    <a:pt x="28" y="69"/>
                    <a:pt x="31" y="75"/>
                    <a:pt x="39" y="75"/>
                  </a:cubicBezTo>
                  <a:cubicBezTo>
                    <a:pt x="47" y="74"/>
                    <a:pt x="49" y="69"/>
                    <a:pt x="48" y="61"/>
                  </a:cubicBezTo>
                  <a:cubicBezTo>
                    <a:pt x="53" y="66"/>
                    <a:pt x="59" y="68"/>
                    <a:pt x="65" y="62"/>
                  </a:cubicBezTo>
                  <a:cubicBezTo>
                    <a:pt x="70" y="57"/>
                    <a:pt x="67" y="51"/>
                    <a:pt x="61" y="46"/>
                  </a:cubicBezTo>
                  <a:cubicBezTo>
                    <a:pt x="69" y="46"/>
                    <a:pt x="74" y="43"/>
                    <a:pt x="74" y="36"/>
                  </a:cubicBezTo>
                  <a:close/>
                </a:path>
              </a:pathLst>
            </a:custGeom>
            <a:solidFill>
              <a:srgbClr val="89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460301" y="3409950"/>
              <a:ext cx="82809" cy="76200"/>
            </a:xfrm>
            <a:custGeom>
              <a:avLst/>
              <a:gdLst>
                <a:gd name="T0" fmla="*/ 0 w 26"/>
                <a:gd name="T1" fmla="*/ 0 h 24"/>
                <a:gd name="T2" fmla="*/ 21 w 26"/>
                <a:gd name="T3" fmla="*/ 24 h 24"/>
                <a:gd name="T4" fmla="*/ 0 w 2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cubicBezTo>
                    <a:pt x="0" y="0"/>
                    <a:pt x="1" y="19"/>
                    <a:pt x="21" y="24"/>
                  </a:cubicBezTo>
                  <a:cubicBezTo>
                    <a:pt x="26" y="20"/>
                    <a:pt x="24" y="1"/>
                    <a:pt x="0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19762" y="701675"/>
              <a:ext cx="1565404" cy="3673475"/>
              <a:chOff x="219762" y="701675"/>
              <a:chExt cx="1565404" cy="36734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1434822" y="2286000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9"/>
              <p:cNvSpPr>
                <a:spLocks/>
              </p:cNvSpPr>
              <p:nvPr/>
            </p:nvSpPr>
            <p:spPr bwMode="auto">
              <a:xfrm>
                <a:off x="662470" y="2247900"/>
                <a:ext cx="386972" cy="161925"/>
              </a:xfrm>
              <a:custGeom>
                <a:avLst/>
                <a:gdLst>
                  <a:gd name="T0" fmla="*/ 0 w 122"/>
                  <a:gd name="T1" fmla="*/ 0 h 51"/>
                  <a:gd name="T2" fmla="*/ 122 w 122"/>
                  <a:gd name="T3" fmla="*/ 0 h 51"/>
                  <a:gd name="T4" fmla="*/ 0 w 122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51">
                    <a:moveTo>
                      <a:pt x="0" y="0"/>
                    </a:moveTo>
                    <a:cubicBezTo>
                      <a:pt x="0" y="0"/>
                      <a:pt x="56" y="51"/>
                      <a:pt x="122" y="0"/>
                    </a:cubicBezTo>
                    <a:cubicBezTo>
                      <a:pt x="9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675210" y="1285875"/>
                <a:ext cx="316903" cy="123825"/>
              </a:xfrm>
              <a:prstGeom prst="rect">
                <a:avLst/>
              </a:pr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675210" y="1355725"/>
                <a:ext cx="316903" cy="53975"/>
              </a:xfrm>
              <a:prstGeom prst="rect">
                <a:avLst/>
              </a:pr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2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461818" y="141922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461818" y="162242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461818" y="1819275"/>
                <a:ext cx="753242" cy="200025"/>
              </a:xfrm>
              <a:custGeom>
                <a:avLst/>
                <a:gdLst>
                  <a:gd name="T0" fmla="*/ 206 w 237"/>
                  <a:gd name="T1" fmla="*/ 63 h 63"/>
                  <a:gd name="T2" fmla="*/ 31 w 237"/>
                  <a:gd name="T3" fmla="*/ 63 h 63"/>
                  <a:gd name="T4" fmla="*/ 0 w 237"/>
                  <a:gd name="T5" fmla="*/ 32 h 63"/>
                  <a:gd name="T6" fmla="*/ 0 w 237"/>
                  <a:gd name="T7" fmla="*/ 32 h 63"/>
                  <a:gd name="T8" fmla="*/ 31 w 237"/>
                  <a:gd name="T9" fmla="*/ 0 h 63"/>
                  <a:gd name="T10" fmla="*/ 206 w 237"/>
                  <a:gd name="T11" fmla="*/ 0 h 63"/>
                  <a:gd name="T12" fmla="*/ 237 w 237"/>
                  <a:gd name="T13" fmla="*/ 32 h 63"/>
                  <a:gd name="T14" fmla="*/ 237 w 237"/>
                  <a:gd name="T15" fmla="*/ 32 h 63"/>
                  <a:gd name="T16" fmla="*/ 206 w 23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3">
                    <a:moveTo>
                      <a:pt x="206" y="63"/>
                    </a:moveTo>
                    <a:cubicBezTo>
                      <a:pt x="31" y="63"/>
                      <a:pt x="31" y="63"/>
                      <a:pt x="31" y="63"/>
                    </a:cubicBezTo>
                    <a:cubicBezTo>
                      <a:pt x="14" y="63"/>
                      <a:pt x="0" y="49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2"/>
                    </a:cubicBez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49"/>
                      <a:pt x="223" y="63"/>
                      <a:pt x="206" y="63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>
                <a:off x="461818" y="2022475"/>
                <a:ext cx="753242" cy="196850"/>
              </a:xfrm>
              <a:custGeom>
                <a:avLst/>
                <a:gdLst>
                  <a:gd name="T0" fmla="*/ 206 w 237"/>
                  <a:gd name="T1" fmla="*/ 62 h 62"/>
                  <a:gd name="T2" fmla="*/ 31 w 237"/>
                  <a:gd name="T3" fmla="*/ 62 h 62"/>
                  <a:gd name="T4" fmla="*/ 0 w 237"/>
                  <a:gd name="T5" fmla="*/ 31 h 62"/>
                  <a:gd name="T6" fmla="*/ 0 w 237"/>
                  <a:gd name="T7" fmla="*/ 31 h 62"/>
                  <a:gd name="T8" fmla="*/ 31 w 237"/>
                  <a:gd name="T9" fmla="*/ 0 h 62"/>
                  <a:gd name="T10" fmla="*/ 206 w 237"/>
                  <a:gd name="T11" fmla="*/ 0 h 62"/>
                  <a:gd name="T12" fmla="*/ 237 w 237"/>
                  <a:gd name="T13" fmla="*/ 31 h 62"/>
                  <a:gd name="T14" fmla="*/ 237 w 237"/>
                  <a:gd name="T15" fmla="*/ 31 h 62"/>
                  <a:gd name="T16" fmla="*/ 206 w 237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62">
                    <a:moveTo>
                      <a:pt x="206" y="62"/>
                    </a:move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23" y="0"/>
                      <a:pt x="237" y="14"/>
                      <a:pt x="237" y="31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48"/>
                      <a:pt x="223" y="62"/>
                      <a:pt x="206" y="62"/>
                    </a:cubicBezTo>
                    <a:close/>
                  </a:path>
                </a:pathLst>
              </a:custGeom>
              <a:solidFill>
                <a:srgbClr val="E84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>
                <a:off x="461818" y="1520825"/>
                <a:ext cx="0" cy="0"/>
              </a:xfrm>
              <a:prstGeom prst="line">
                <a:avLst/>
              </a:prstGeom>
              <a:noFill/>
              <a:ln w="63500" cap="flat">
                <a:solidFill>
                  <a:srgbClr val="61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/>
              </p:cNvSpPr>
              <p:nvPr/>
            </p:nvSpPr>
            <p:spPr bwMode="auto">
              <a:xfrm>
                <a:off x="461818" y="1520825"/>
                <a:ext cx="750057" cy="107950"/>
              </a:xfrm>
              <a:custGeom>
                <a:avLst/>
                <a:gdLst>
                  <a:gd name="T0" fmla="*/ 0 w 471"/>
                  <a:gd name="T1" fmla="*/ 0 h 68"/>
                  <a:gd name="T2" fmla="*/ 471 w 471"/>
                  <a:gd name="T3" fmla="*/ 0 h 68"/>
                  <a:gd name="T4" fmla="*/ 427 w 471"/>
                  <a:gd name="T5" fmla="*/ 56 h 68"/>
                  <a:gd name="T6" fmla="*/ 34 w 471"/>
                  <a:gd name="T7" fmla="*/ 68 h 68"/>
                  <a:gd name="T8" fmla="*/ 0 w 47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8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6"/>
                    </a:lnTo>
                    <a:lnTo>
                      <a:pt x="34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461818" y="1714500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45 w 471"/>
                  <a:gd name="T5" fmla="*/ 6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45" y="6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>
                <a:off x="461818" y="1927225"/>
                <a:ext cx="750057" cy="104775"/>
              </a:xfrm>
              <a:custGeom>
                <a:avLst/>
                <a:gdLst>
                  <a:gd name="T0" fmla="*/ 0 w 471"/>
                  <a:gd name="T1" fmla="*/ 0 h 66"/>
                  <a:gd name="T2" fmla="*/ 471 w 471"/>
                  <a:gd name="T3" fmla="*/ 0 h 66"/>
                  <a:gd name="T4" fmla="*/ 427 w 471"/>
                  <a:gd name="T5" fmla="*/ 54 h 66"/>
                  <a:gd name="T6" fmla="*/ 34 w 471"/>
                  <a:gd name="T7" fmla="*/ 66 h 66"/>
                  <a:gd name="T8" fmla="*/ 0 w 47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66">
                    <a:moveTo>
                      <a:pt x="0" y="0"/>
                    </a:moveTo>
                    <a:lnTo>
                      <a:pt x="471" y="0"/>
                    </a:lnTo>
                    <a:lnTo>
                      <a:pt x="427" y="54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461818" y="2114550"/>
                <a:ext cx="750057" cy="111125"/>
              </a:xfrm>
              <a:custGeom>
                <a:avLst/>
                <a:gdLst>
                  <a:gd name="T0" fmla="*/ 0 w 471"/>
                  <a:gd name="T1" fmla="*/ 0 h 70"/>
                  <a:gd name="T2" fmla="*/ 471 w 471"/>
                  <a:gd name="T3" fmla="*/ 0 h 70"/>
                  <a:gd name="T4" fmla="*/ 449 w 471"/>
                  <a:gd name="T5" fmla="*/ 70 h 70"/>
                  <a:gd name="T6" fmla="*/ 34 w 471"/>
                  <a:gd name="T7" fmla="*/ 66 h 70"/>
                  <a:gd name="T8" fmla="*/ 0 w 471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">
                    <a:moveTo>
                      <a:pt x="0" y="0"/>
                    </a:moveTo>
                    <a:lnTo>
                      <a:pt x="471" y="0"/>
                    </a:lnTo>
                    <a:lnTo>
                      <a:pt x="449" y="70"/>
                    </a:lnTo>
                    <a:lnTo>
                      <a:pt x="3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2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2"/>
              <p:cNvSpPr>
                <a:spLocks noEditPoints="1"/>
              </p:cNvSpPr>
              <p:nvPr/>
            </p:nvSpPr>
            <p:spPr bwMode="auto">
              <a:xfrm>
                <a:off x="439524" y="1397000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39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39 h 79"/>
                  <a:gd name="T12" fmla="*/ 213 w 252"/>
                  <a:gd name="T13" fmla="*/ 79 h 79"/>
                  <a:gd name="T14" fmla="*/ 39 w 252"/>
                  <a:gd name="T15" fmla="*/ 15 h 79"/>
                  <a:gd name="T16" fmla="*/ 15 w 252"/>
                  <a:gd name="T17" fmla="*/ 39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39 h 79"/>
                  <a:gd name="T24" fmla="*/ 213 w 252"/>
                  <a:gd name="T25" fmla="*/ 15 h 79"/>
                  <a:gd name="T26" fmla="*/ 39 w 252"/>
                  <a:gd name="T27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39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3"/>
              <p:cNvSpPr>
                <a:spLocks noEditPoints="1"/>
              </p:cNvSpPr>
              <p:nvPr/>
            </p:nvSpPr>
            <p:spPr bwMode="auto">
              <a:xfrm>
                <a:off x="439524" y="160337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84"/>
              <p:cNvSpPr>
                <a:spLocks noEditPoints="1"/>
              </p:cNvSpPr>
              <p:nvPr/>
            </p:nvSpPr>
            <p:spPr bwMode="auto">
              <a:xfrm>
                <a:off x="439524" y="1803400"/>
                <a:ext cx="801016" cy="247650"/>
              </a:xfrm>
              <a:custGeom>
                <a:avLst/>
                <a:gdLst>
                  <a:gd name="T0" fmla="*/ 213 w 252"/>
                  <a:gd name="T1" fmla="*/ 78 h 78"/>
                  <a:gd name="T2" fmla="*/ 39 w 252"/>
                  <a:gd name="T3" fmla="*/ 78 h 78"/>
                  <a:gd name="T4" fmla="*/ 0 w 252"/>
                  <a:gd name="T5" fmla="*/ 39 h 78"/>
                  <a:gd name="T6" fmla="*/ 39 w 252"/>
                  <a:gd name="T7" fmla="*/ 0 h 78"/>
                  <a:gd name="T8" fmla="*/ 213 w 252"/>
                  <a:gd name="T9" fmla="*/ 0 h 78"/>
                  <a:gd name="T10" fmla="*/ 252 w 252"/>
                  <a:gd name="T11" fmla="*/ 39 h 78"/>
                  <a:gd name="T12" fmla="*/ 213 w 252"/>
                  <a:gd name="T13" fmla="*/ 78 h 78"/>
                  <a:gd name="T14" fmla="*/ 39 w 252"/>
                  <a:gd name="T15" fmla="*/ 15 h 78"/>
                  <a:gd name="T16" fmla="*/ 15 w 252"/>
                  <a:gd name="T17" fmla="*/ 39 h 78"/>
                  <a:gd name="T18" fmla="*/ 39 w 252"/>
                  <a:gd name="T19" fmla="*/ 63 h 78"/>
                  <a:gd name="T20" fmla="*/ 213 w 252"/>
                  <a:gd name="T21" fmla="*/ 63 h 78"/>
                  <a:gd name="T22" fmla="*/ 237 w 252"/>
                  <a:gd name="T23" fmla="*/ 39 h 78"/>
                  <a:gd name="T24" fmla="*/ 213 w 252"/>
                  <a:gd name="T25" fmla="*/ 15 h 78"/>
                  <a:gd name="T26" fmla="*/ 39 w 252"/>
                  <a:gd name="T2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8">
                    <a:moveTo>
                      <a:pt x="213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1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7"/>
                      <a:pt x="252" y="39"/>
                    </a:cubicBezTo>
                    <a:cubicBezTo>
                      <a:pt x="252" y="61"/>
                      <a:pt x="234" y="78"/>
                      <a:pt x="213" y="78"/>
                    </a:cubicBezTo>
                    <a:close/>
                    <a:moveTo>
                      <a:pt x="39" y="15"/>
                    </a:moveTo>
                    <a:cubicBezTo>
                      <a:pt x="26" y="15"/>
                      <a:pt x="15" y="26"/>
                      <a:pt x="15" y="39"/>
                    </a:cubicBezTo>
                    <a:cubicBezTo>
                      <a:pt x="15" y="52"/>
                      <a:pt x="26" y="63"/>
                      <a:pt x="39" y="63"/>
                    </a:cubicBezTo>
                    <a:cubicBezTo>
                      <a:pt x="213" y="63"/>
                      <a:pt x="213" y="63"/>
                      <a:pt x="213" y="63"/>
                    </a:cubicBezTo>
                    <a:cubicBezTo>
                      <a:pt x="226" y="63"/>
                      <a:pt x="237" y="52"/>
                      <a:pt x="237" y="39"/>
                    </a:cubicBezTo>
                    <a:cubicBezTo>
                      <a:pt x="237" y="26"/>
                      <a:pt x="226" y="15"/>
                      <a:pt x="213" y="15"/>
                    </a:cubicBez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5"/>
              <p:cNvSpPr>
                <a:spLocks noEditPoints="1"/>
              </p:cNvSpPr>
              <p:nvPr/>
            </p:nvSpPr>
            <p:spPr bwMode="auto">
              <a:xfrm>
                <a:off x="439524" y="2003425"/>
                <a:ext cx="801016" cy="250825"/>
              </a:xfrm>
              <a:custGeom>
                <a:avLst/>
                <a:gdLst>
                  <a:gd name="T0" fmla="*/ 213 w 252"/>
                  <a:gd name="T1" fmla="*/ 79 h 79"/>
                  <a:gd name="T2" fmla="*/ 39 w 252"/>
                  <a:gd name="T3" fmla="*/ 79 h 79"/>
                  <a:gd name="T4" fmla="*/ 0 w 252"/>
                  <a:gd name="T5" fmla="*/ 40 h 79"/>
                  <a:gd name="T6" fmla="*/ 39 w 252"/>
                  <a:gd name="T7" fmla="*/ 0 h 79"/>
                  <a:gd name="T8" fmla="*/ 213 w 252"/>
                  <a:gd name="T9" fmla="*/ 0 h 79"/>
                  <a:gd name="T10" fmla="*/ 252 w 252"/>
                  <a:gd name="T11" fmla="*/ 40 h 79"/>
                  <a:gd name="T12" fmla="*/ 213 w 252"/>
                  <a:gd name="T13" fmla="*/ 79 h 79"/>
                  <a:gd name="T14" fmla="*/ 39 w 252"/>
                  <a:gd name="T15" fmla="*/ 16 h 79"/>
                  <a:gd name="T16" fmla="*/ 15 w 252"/>
                  <a:gd name="T17" fmla="*/ 40 h 79"/>
                  <a:gd name="T18" fmla="*/ 39 w 252"/>
                  <a:gd name="T19" fmla="*/ 64 h 79"/>
                  <a:gd name="T20" fmla="*/ 213 w 252"/>
                  <a:gd name="T21" fmla="*/ 64 h 79"/>
                  <a:gd name="T22" fmla="*/ 237 w 252"/>
                  <a:gd name="T23" fmla="*/ 40 h 79"/>
                  <a:gd name="T24" fmla="*/ 213 w 252"/>
                  <a:gd name="T25" fmla="*/ 16 h 79"/>
                  <a:gd name="T26" fmla="*/ 39 w 252"/>
                  <a:gd name="T27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79">
                    <a:moveTo>
                      <a:pt x="213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17" y="79"/>
                      <a:pt x="0" y="61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34" y="0"/>
                      <a:pt x="252" y="18"/>
                      <a:pt x="252" y="40"/>
                    </a:cubicBezTo>
                    <a:cubicBezTo>
                      <a:pt x="252" y="61"/>
                      <a:pt x="234" y="79"/>
                      <a:pt x="213" y="79"/>
                    </a:cubicBezTo>
                    <a:close/>
                    <a:moveTo>
                      <a:pt x="39" y="16"/>
                    </a:moveTo>
                    <a:cubicBezTo>
                      <a:pt x="26" y="16"/>
                      <a:pt x="15" y="26"/>
                      <a:pt x="15" y="40"/>
                    </a:cubicBezTo>
                    <a:cubicBezTo>
                      <a:pt x="15" y="53"/>
                      <a:pt x="26" y="64"/>
                      <a:pt x="39" y="64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26" y="64"/>
                      <a:pt x="237" y="53"/>
                      <a:pt x="237" y="40"/>
                    </a:cubicBezTo>
                    <a:cubicBezTo>
                      <a:pt x="237" y="26"/>
                      <a:pt x="226" y="16"/>
                      <a:pt x="213" y="16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>
                <a:spLocks noEditPoints="1"/>
              </p:cNvSpPr>
              <p:nvPr/>
            </p:nvSpPr>
            <p:spPr bwMode="auto">
              <a:xfrm>
                <a:off x="652915" y="1270000"/>
                <a:ext cx="371048" cy="168275"/>
              </a:xfrm>
              <a:custGeom>
                <a:avLst/>
                <a:gdLst>
                  <a:gd name="T0" fmla="*/ 233 w 233"/>
                  <a:gd name="T1" fmla="*/ 106 h 106"/>
                  <a:gd name="T2" fmla="*/ 0 w 233"/>
                  <a:gd name="T3" fmla="*/ 106 h 106"/>
                  <a:gd name="T4" fmla="*/ 0 w 233"/>
                  <a:gd name="T5" fmla="*/ 0 h 106"/>
                  <a:gd name="T6" fmla="*/ 233 w 233"/>
                  <a:gd name="T7" fmla="*/ 0 h 106"/>
                  <a:gd name="T8" fmla="*/ 233 w 233"/>
                  <a:gd name="T9" fmla="*/ 106 h 106"/>
                  <a:gd name="T10" fmla="*/ 30 w 233"/>
                  <a:gd name="T11" fmla="*/ 76 h 106"/>
                  <a:gd name="T12" fmla="*/ 203 w 233"/>
                  <a:gd name="T13" fmla="*/ 76 h 106"/>
                  <a:gd name="T14" fmla="*/ 203 w 233"/>
                  <a:gd name="T15" fmla="*/ 30 h 106"/>
                  <a:gd name="T16" fmla="*/ 30 w 233"/>
                  <a:gd name="T17" fmla="*/ 30 h 106"/>
                  <a:gd name="T18" fmla="*/ 30 w 233"/>
                  <a:gd name="T1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06">
                    <a:moveTo>
                      <a:pt x="233" y="106"/>
                    </a:moveTo>
                    <a:lnTo>
                      <a:pt x="0" y="106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33" y="106"/>
                    </a:lnTo>
                    <a:close/>
                    <a:moveTo>
                      <a:pt x="30" y="76"/>
                    </a:moveTo>
                    <a:lnTo>
                      <a:pt x="203" y="76"/>
                    </a:lnTo>
                    <a:lnTo>
                      <a:pt x="203" y="30"/>
                    </a:lnTo>
                    <a:lnTo>
                      <a:pt x="30" y="30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>
                <a:spLocks/>
              </p:cNvSpPr>
              <p:nvPr/>
            </p:nvSpPr>
            <p:spPr bwMode="auto">
              <a:xfrm>
                <a:off x="640176" y="2232025"/>
                <a:ext cx="422007" cy="107950"/>
              </a:xfrm>
              <a:custGeom>
                <a:avLst/>
                <a:gdLst>
                  <a:gd name="T0" fmla="*/ 77 w 133"/>
                  <a:gd name="T1" fmla="*/ 34 h 34"/>
                  <a:gd name="T2" fmla="*/ 56 w 133"/>
                  <a:gd name="T3" fmla="*/ 34 h 34"/>
                  <a:gd name="T4" fmla="*/ 0 w 133"/>
                  <a:gd name="T5" fmla="*/ 1 h 34"/>
                  <a:gd name="T6" fmla="*/ 15 w 133"/>
                  <a:gd name="T7" fmla="*/ 1 h 34"/>
                  <a:gd name="T8" fmla="*/ 56 w 133"/>
                  <a:gd name="T9" fmla="*/ 19 h 34"/>
                  <a:gd name="T10" fmla="*/ 77 w 133"/>
                  <a:gd name="T11" fmla="*/ 19 h 34"/>
                  <a:gd name="T12" fmla="*/ 118 w 133"/>
                  <a:gd name="T13" fmla="*/ 0 h 34"/>
                  <a:gd name="T14" fmla="*/ 133 w 133"/>
                  <a:gd name="T15" fmla="*/ 1 h 34"/>
                  <a:gd name="T16" fmla="*/ 77 w 133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4">
                    <a:moveTo>
                      <a:pt x="77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2" y="34"/>
                      <a:pt x="0" y="3"/>
                      <a:pt x="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9"/>
                      <a:pt x="56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116" y="19"/>
                      <a:pt x="118" y="1"/>
                      <a:pt x="118" y="0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3"/>
                      <a:pt x="131" y="34"/>
                      <a:pt x="77" y="34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/>
              </p:cNvSpPr>
              <p:nvPr/>
            </p:nvSpPr>
            <p:spPr bwMode="auto">
              <a:xfrm>
                <a:off x="829681" y="1444625"/>
                <a:ext cx="254796" cy="47625"/>
              </a:xfrm>
              <a:custGeom>
                <a:avLst/>
                <a:gdLst>
                  <a:gd name="T0" fmla="*/ 73 w 80"/>
                  <a:gd name="T1" fmla="*/ 15 h 15"/>
                  <a:gd name="T2" fmla="*/ 7 w 80"/>
                  <a:gd name="T3" fmla="*/ 15 h 15"/>
                  <a:gd name="T4" fmla="*/ 0 w 80"/>
                  <a:gd name="T5" fmla="*/ 8 h 15"/>
                  <a:gd name="T6" fmla="*/ 0 w 80"/>
                  <a:gd name="T7" fmla="*/ 8 h 15"/>
                  <a:gd name="T8" fmla="*/ 7 w 80"/>
                  <a:gd name="T9" fmla="*/ 0 h 15"/>
                  <a:gd name="T10" fmla="*/ 73 w 80"/>
                  <a:gd name="T11" fmla="*/ 0 h 15"/>
                  <a:gd name="T12" fmla="*/ 80 w 80"/>
                  <a:gd name="T13" fmla="*/ 8 h 15"/>
                  <a:gd name="T14" fmla="*/ 80 w 80"/>
                  <a:gd name="T15" fmla="*/ 8 h 15"/>
                  <a:gd name="T16" fmla="*/ 73 w 80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5">
                    <a:moveTo>
                      <a:pt x="73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4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12"/>
                      <a:pt x="77" y="15"/>
                      <a:pt x="73" y="15"/>
                    </a:cubicBezTo>
                    <a:close/>
                  </a:path>
                </a:pathLst>
              </a:custGeom>
              <a:solidFill>
                <a:srgbClr val="EE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>
                <a:spLocks/>
              </p:cNvSpPr>
              <p:nvPr/>
            </p:nvSpPr>
            <p:spPr bwMode="auto">
              <a:xfrm>
                <a:off x="707060" y="1143000"/>
                <a:ext cx="265944" cy="168275"/>
              </a:xfrm>
              <a:custGeom>
                <a:avLst/>
                <a:gdLst>
                  <a:gd name="T0" fmla="*/ 149 w 167"/>
                  <a:gd name="T1" fmla="*/ 106 h 106"/>
                  <a:gd name="T2" fmla="*/ 81 w 167"/>
                  <a:gd name="T3" fmla="*/ 36 h 106"/>
                  <a:gd name="T4" fmla="*/ 18 w 167"/>
                  <a:gd name="T5" fmla="*/ 106 h 106"/>
                  <a:gd name="T6" fmla="*/ 0 w 167"/>
                  <a:gd name="T7" fmla="*/ 88 h 106"/>
                  <a:gd name="T8" fmla="*/ 81 w 167"/>
                  <a:gd name="T9" fmla="*/ 0 h 106"/>
                  <a:gd name="T10" fmla="*/ 167 w 167"/>
                  <a:gd name="T11" fmla="*/ 88 h 106"/>
                  <a:gd name="T12" fmla="*/ 149 w 167"/>
                  <a:gd name="T1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06">
                    <a:moveTo>
                      <a:pt x="149" y="106"/>
                    </a:moveTo>
                    <a:lnTo>
                      <a:pt x="81" y="36"/>
                    </a:lnTo>
                    <a:lnTo>
                      <a:pt x="18" y="106"/>
                    </a:lnTo>
                    <a:lnTo>
                      <a:pt x="0" y="88"/>
                    </a:lnTo>
                    <a:lnTo>
                      <a:pt x="81" y="0"/>
                    </a:lnTo>
                    <a:lnTo>
                      <a:pt x="167" y="88"/>
                    </a:lnTo>
                    <a:lnTo>
                      <a:pt x="149" y="106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90"/>
              <p:cNvSpPr>
                <a:spLocks noChangeArrowheads="1"/>
              </p:cNvSpPr>
              <p:nvPr/>
            </p:nvSpPr>
            <p:spPr bwMode="auto">
              <a:xfrm>
                <a:off x="816941" y="701675"/>
                <a:ext cx="38219" cy="479425"/>
              </a:xfrm>
              <a:prstGeom prst="rect">
                <a:avLst/>
              </a:pr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941154" y="26162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1 h 41"/>
                  <a:gd name="T14" fmla="*/ 20 w 41"/>
                  <a:gd name="T15" fmla="*/ 30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1"/>
                    </a:cubicBezTo>
                    <a:cubicBezTo>
                      <a:pt x="12" y="26"/>
                      <a:pt x="16" y="30"/>
                      <a:pt x="20" y="30"/>
                    </a:cubicBezTo>
                    <a:cubicBezTo>
                      <a:pt x="25" y="30"/>
                      <a:pt x="29" y="26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1479411" y="1612900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0 h 41"/>
                  <a:gd name="T4" fmla="*/ 20 w 41"/>
                  <a:gd name="T5" fmla="*/ 0 h 41"/>
                  <a:gd name="T6" fmla="*/ 41 w 41"/>
                  <a:gd name="T7" fmla="*/ 20 h 41"/>
                  <a:gd name="T8" fmla="*/ 20 w 41"/>
                  <a:gd name="T9" fmla="*/ 41 h 41"/>
                  <a:gd name="T10" fmla="*/ 20 w 41"/>
                  <a:gd name="T11" fmla="*/ 12 h 41"/>
                  <a:gd name="T12" fmla="*/ 12 w 41"/>
                  <a:gd name="T13" fmla="*/ 20 h 41"/>
                  <a:gd name="T14" fmla="*/ 20 w 41"/>
                  <a:gd name="T15" fmla="*/ 29 h 41"/>
                  <a:gd name="T16" fmla="*/ 29 w 41"/>
                  <a:gd name="T17" fmla="*/ 20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0"/>
                    </a:cubicBezTo>
                    <a:cubicBezTo>
                      <a:pt x="41" y="32"/>
                      <a:pt x="32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6" y="12"/>
                      <a:pt x="12" y="16"/>
                      <a:pt x="12" y="20"/>
                    </a:cubicBezTo>
                    <a:cubicBezTo>
                      <a:pt x="12" y="25"/>
                      <a:pt x="16" y="29"/>
                      <a:pt x="20" y="29"/>
                    </a:cubicBezTo>
                    <a:cubicBezTo>
                      <a:pt x="25" y="29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/>
              </p:cNvSpPr>
              <p:nvPr/>
            </p:nvSpPr>
            <p:spPr bwMode="auto">
              <a:xfrm>
                <a:off x="1587700" y="9461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6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/>
              </p:cNvSpPr>
              <p:nvPr/>
            </p:nvSpPr>
            <p:spPr bwMode="auto">
              <a:xfrm>
                <a:off x="1587700" y="1174750"/>
                <a:ext cx="38219" cy="123825"/>
              </a:xfrm>
              <a:custGeom>
                <a:avLst/>
                <a:gdLst>
                  <a:gd name="T0" fmla="*/ 6 w 12"/>
                  <a:gd name="T1" fmla="*/ 39 h 39"/>
                  <a:gd name="T2" fmla="*/ 0 w 12"/>
                  <a:gd name="T3" fmla="*/ 33 h 39"/>
                  <a:gd name="T4" fmla="*/ 0 w 12"/>
                  <a:gd name="T5" fmla="*/ 6 h 39"/>
                  <a:gd name="T6" fmla="*/ 6 w 12"/>
                  <a:gd name="T7" fmla="*/ 0 h 39"/>
                  <a:gd name="T8" fmla="*/ 12 w 12"/>
                  <a:gd name="T9" fmla="*/ 6 h 39"/>
                  <a:gd name="T10" fmla="*/ 12 w 12"/>
                  <a:gd name="T11" fmla="*/ 33 h 39"/>
                  <a:gd name="T12" fmla="*/ 6 w 1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9">
                    <a:moveTo>
                      <a:pt x="6" y="39"/>
                    </a:moveTo>
                    <a:cubicBezTo>
                      <a:pt x="3" y="39"/>
                      <a:pt x="0" y="37"/>
                      <a:pt x="0" y="3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/>
              </p:cNvSpPr>
              <p:nvPr/>
            </p:nvSpPr>
            <p:spPr bwMode="auto">
              <a:xfrm>
                <a:off x="1428452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6 w 39"/>
                  <a:gd name="T3" fmla="*/ 11 h 11"/>
                  <a:gd name="T4" fmla="*/ 0 w 39"/>
                  <a:gd name="T5" fmla="*/ 6 h 11"/>
                  <a:gd name="T6" fmla="*/ 6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9"/>
                      <a:pt x="37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/>
              </p:cNvSpPr>
              <p:nvPr/>
            </p:nvSpPr>
            <p:spPr bwMode="auto">
              <a:xfrm>
                <a:off x="1660953" y="1104900"/>
                <a:ext cx="124213" cy="34925"/>
              </a:xfrm>
              <a:custGeom>
                <a:avLst/>
                <a:gdLst>
                  <a:gd name="T0" fmla="*/ 33 w 39"/>
                  <a:gd name="T1" fmla="*/ 11 h 11"/>
                  <a:gd name="T2" fmla="*/ 5 w 39"/>
                  <a:gd name="T3" fmla="*/ 11 h 11"/>
                  <a:gd name="T4" fmla="*/ 0 w 39"/>
                  <a:gd name="T5" fmla="*/ 6 h 11"/>
                  <a:gd name="T6" fmla="*/ 5 w 39"/>
                  <a:gd name="T7" fmla="*/ 0 h 11"/>
                  <a:gd name="T8" fmla="*/ 33 w 39"/>
                  <a:gd name="T9" fmla="*/ 0 h 11"/>
                  <a:gd name="T10" fmla="*/ 39 w 39"/>
                  <a:gd name="T11" fmla="*/ 6 h 11"/>
                  <a:gd name="T12" fmla="*/ 33 w 3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1">
                    <a:moveTo>
                      <a:pt x="33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2"/>
                      <a:pt x="39" y="6"/>
                    </a:cubicBezTo>
                    <a:cubicBezTo>
                      <a:pt x="39" y="9"/>
                      <a:pt x="36" y="11"/>
                      <a:pt x="33" y="11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97"/>
              <p:cNvSpPr>
                <a:spLocks/>
              </p:cNvSpPr>
              <p:nvPr/>
            </p:nvSpPr>
            <p:spPr bwMode="auto">
              <a:xfrm>
                <a:off x="1473041" y="1152525"/>
                <a:ext cx="101918" cy="101600"/>
              </a:xfrm>
              <a:custGeom>
                <a:avLst/>
                <a:gdLst>
                  <a:gd name="T0" fmla="*/ 7 w 32"/>
                  <a:gd name="T1" fmla="*/ 32 h 32"/>
                  <a:gd name="T2" fmla="*/ 3 w 32"/>
                  <a:gd name="T3" fmla="*/ 30 h 32"/>
                  <a:gd name="T4" fmla="*/ 3 w 32"/>
                  <a:gd name="T5" fmla="*/ 22 h 32"/>
                  <a:gd name="T6" fmla="*/ 22 w 32"/>
                  <a:gd name="T7" fmla="*/ 2 h 32"/>
                  <a:gd name="T8" fmla="*/ 30 w 32"/>
                  <a:gd name="T9" fmla="*/ 2 h 32"/>
                  <a:gd name="T10" fmla="*/ 30 w 32"/>
                  <a:gd name="T11" fmla="*/ 11 h 32"/>
                  <a:gd name="T12" fmla="*/ 11 w 32"/>
                  <a:gd name="T13" fmla="*/ 30 h 32"/>
                  <a:gd name="T14" fmla="*/ 7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2" y="5"/>
                      <a:pt x="32" y="8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8"/>
              <p:cNvSpPr>
                <a:spLocks/>
              </p:cNvSpPr>
              <p:nvPr/>
            </p:nvSpPr>
            <p:spPr bwMode="auto">
              <a:xfrm>
                <a:off x="1635474" y="990600"/>
                <a:ext cx="105103" cy="101600"/>
              </a:xfrm>
              <a:custGeom>
                <a:avLst/>
                <a:gdLst>
                  <a:gd name="T0" fmla="*/ 7 w 33"/>
                  <a:gd name="T1" fmla="*/ 32 h 32"/>
                  <a:gd name="T2" fmla="*/ 3 w 33"/>
                  <a:gd name="T3" fmla="*/ 30 h 32"/>
                  <a:gd name="T4" fmla="*/ 3 w 33"/>
                  <a:gd name="T5" fmla="*/ 22 h 32"/>
                  <a:gd name="T6" fmla="*/ 22 w 33"/>
                  <a:gd name="T7" fmla="*/ 2 h 32"/>
                  <a:gd name="T8" fmla="*/ 30 w 33"/>
                  <a:gd name="T9" fmla="*/ 2 h 32"/>
                  <a:gd name="T10" fmla="*/ 30 w 33"/>
                  <a:gd name="T11" fmla="*/ 10 h 32"/>
                  <a:gd name="T12" fmla="*/ 11 w 33"/>
                  <a:gd name="T13" fmla="*/ 30 h 32"/>
                  <a:gd name="T14" fmla="*/ 7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7" y="32"/>
                    </a:moveTo>
                    <a:cubicBezTo>
                      <a:pt x="5" y="32"/>
                      <a:pt x="4" y="31"/>
                      <a:pt x="3" y="30"/>
                    </a:cubicBezTo>
                    <a:cubicBezTo>
                      <a:pt x="0" y="28"/>
                      <a:pt x="0" y="24"/>
                      <a:pt x="3" y="2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0"/>
                      <a:pt x="28" y="0"/>
                      <a:pt x="30" y="2"/>
                    </a:cubicBezTo>
                    <a:cubicBezTo>
                      <a:pt x="33" y="4"/>
                      <a:pt x="33" y="8"/>
                      <a:pt x="30" y="1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9"/>
              <p:cNvSpPr>
                <a:spLocks/>
              </p:cNvSpPr>
              <p:nvPr/>
            </p:nvSpPr>
            <p:spPr bwMode="auto">
              <a:xfrm>
                <a:off x="1635474" y="1152525"/>
                <a:ext cx="105103" cy="101600"/>
              </a:xfrm>
              <a:custGeom>
                <a:avLst/>
                <a:gdLst>
                  <a:gd name="T0" fmla="*/ 26 w 33"/>
                  <a:gd name="T1" fmla="*/ 32 h 32"/>
                  <a:gd name="T2" fmla="*/ 22 w 33"/>
                  <a:gd name="T3" fmla="*/ 30 h 32"/>
                  <a:gd name="T4" fmla="*/ 3 w 33"/>
                  <a:gd name="T5" fmla="*/ 11 h 32"/>
                  <a:gd name="T6" fmla="*/ 3 w 33"/>
                  <a:gd name="T7" fmla="*/ 2 h 32"/>
                  <a:gd name="T8" fmla="*/ 11 w 33"/>
                  <a:gd name="T9" fmla="*/ 2 h 32"/>
                  <a:gd name="T10" fmla="*/ 30 w 33"/>
                  <a:gd name="T11" fmla="*/ 22 h 32"/>
                  <a:gd name="T12" fmla="*/ 30 w 33"/>
                  <a:gd name="T13" fmla="*/ 30 h 32"/>
                  <a:gd name="T14" fmla="*/ 26 w 3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3" y="24"/>
                      <a:pt x="33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00"/>
              <p:cNvSpPr>
                <a:spLocks/>
              </p:cNvSpPr>
              <p:nvPr/>
            </p:nvSpPr>
            <p:spPr bwMode="auto">
              <a:xfrm>
                <a:off x="1473041" y="9906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3 w 32"/>
                  <a:gd name="T5" fmla="*/ 10 h 32"/>
                  <a:gd name="T6" fmla="*/ 3 w 32"/>
                  <a:gd name="T7" fmla="*/ 2 h 32"/>
                  <a:gd name="T8" fmla="*/ 11 w 32"/>
                  <a:gd name="T9" fmla="*/ 2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5" y="32"/>
                      <a:pt x="23" y="31"/>
                      <a:pt x="22" y="3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8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01"/>
              <p:cNvSpPr>
                <a:spLocks/>
              </p:cNvSpPr>
              <p:nvPr/>
            </p:nvSpPr>
            <p:spPr bwMode="auto">
              <a:xfrm>
                <a:off x="442708" y="247967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02"/>
              <p:cNvSpPr>
                <a:spLocks/>
              </p:cNvSpPr>
              <p:nvPr/>
            </p:nvSpPr>
            <p:spPr bwMode="auto">
              <a:xfrm>
                <a:off x="442708" y="27114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03"/>
              <p:cNvSpPr>
                <a:spLocks/>
              </p:cNvSpPr>
              <p:nvPr/>
            </p:nvSpPr>
            <p:spPr bwMode="auto">
              <a:xfrm>
                <a:off x="283461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104"/>
              <p:cNvSpPr>
                <a:spLocks/>
              </p:cNvSpPr>
              <p:nvPr/>
            </p:nvSpPr>
            <p:spPr bwMode="auto">
              <a:xfrm>
                <a:off x="512777" y="2638425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105"/>
              <p:cNvSpPr>
                <a:spLocks/>
              </p:cNvSpPr>
              <p:nvPr/>
            </p:nvSpPr>
            <p:spPr bwMode="auto">
              <a:xfrm>
                <a:off x="328050" y="268605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6"/>
              <p:cNvSpPr>
                <a:spLocks/>
              </p:cNvSpPr>
              <p:nvPr/>
            </p:nvSpPr>
            <p:spPr bwMode="auto">
              <a:xfrm>
                <a:off x="490483" y="25241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07"/>
              <p:cNvSpPr>
                <a:spLocks/>
              </p:cNvSpPr>
              <p:nvPr/>
            </p:nvSpPr>
            <p:spPr bwMode="auto">
              <a:xfrm>
                <a:off x="490483" y="268605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8"/>
              <p:cNvSpPr>
                <a:spLocks/>
              </p:cNvSpPr>
              <p:nvPr/>
            </p:nvSpPr>
            <p:spPr bwMode="auto">
              <a:xfrm>
                <a:off x="328050" y="25241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9"/>
              <p:cNvSpPr>
                <a:spLocks/>
              </p:cNvSpPr>
              <p:nvPr/>
            </p:nvSpPr>
            <p:spPr bwMode="auto">
              <a:xfrm>
                <a:off x="1068552" y="3181350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4 h 39"/>
                  <a:gd name="T4" fmla="*/ 0 w 11"/>
                  <a:gd name="T5" fmla="*/ 6 h 39"/>
                  <a:gd name="T6" fmla="*/ 6 w 11"/>
                  <a:gd name="T7" fmla="*/ 0 h 39"/>
                  <a:gd name="T8" fmla="*/ 11 w 11"/>
                  <a:gd name="T9" fmla="*/ 6 h 39"/>
                  <a:gd name="T10" fmla="*/ 11 w 11"/>
                  <a:gd name="T11" fmla="*/ 34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7"/>
                      <a:pt x="0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10"/>
              <p:cNvSpPr>
                <a:spLocks/>
              </p:cNvSpPr>
              <p:nvPr/>
            </p:nvSpPr>
            <p:spPr bwMode="auto">
              <a:xfrm>
                <a:off x="1068552" y="3413125"/>
                <a:ext cx="35034" cy="123825"/>
              </a:xfrm>
              <a:custGeom>
                <a:avLst/>
                <a:gdLst>
                  <a:gd name="T0" fmla="*/ 6 w 11"/>
                  <a:gd name="T1" fmla="*/ 39 h 39"/>
                  <a:gd name="T2" fmla="*/ 0 w 11"/>
                  <a:gd name="T3" fmla="*/ 33 h 39"/>
                  <a:gd name="T4" fmla="*/ 0 w 11"/>
                  <a:gd name="T5" fmla="*/ 5 h 39"/>
                  <a:gd name="T6" fmla="*/ 6 w 11"/>
                  <a:gd name="T7" fmla="*/ 0 h 39"/>
                  <a:gd name="T8" fmla="*/ 11 w 11"/>
                  <a:gd name="T9" fmla="*/ 5 h 39"/>
                  <a:gd name="T10" fmla="*/ 11 w 11"/>
                  <a:gd name="T11" fmla="*/ 33 h 39"/>
                  <a:gd name="T12" fmla="*/ 6 w 1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6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6"/>
                      <a:pt x="9" y="39"/>
                      <a:pt x="6" y="39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11"/>
              <p:cNvSpPr>
                <a:spLocks/>
              </p:cNvSpPr>
              <p:nvPr/>
            </p:nvSpPr>
            <p:spPr bwMode="auto">
              <a:xfrm>
                <a:off x="909305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9" y="3"/>
                      <a:pt x="39" y="6"/>
                    </a:cubicBezTo>
                    <a:cubicBezTo>
                      <a:pt x="39" y="9"/>
                      <a:pt x="36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2"/>
              <p:cNvSpPr>
                <a:spLocks/>
              </p:cNvSpPr>
              <p:nvPr/>
            </p:nvSpPr>
            <p:spPr bwMode="auto">
              <a:xfrm>
                <a:off x="1138621" y="3340100"/>
                <a:ext cx="124213" cy="38100"/>
              </a:xfrm>
              <a:custGeom>
                <a:avLst/>
                <a:gdLst>
                  <a:gd name="T0" fmla="*/ 33 w 39"/>
                  <a:gd name="T1" fmla="*/ 12 h 12"/>
                  <a:gd name="T2" fmla="*/ 6 w 39"/>
                  <a:gd name="T3" fmla="*/ 12 h 12"/>
                  <a:gd name="T4" fmla="*/ 0 w 39"/>
                  <a:gd name="T5" fmla="*/ 6 h 12"/>
                  <a:gd name="T6" fmla="*/ 6 w 39"/>
                  <a:gd name="T7" fmla="*/ 0 h 12"/>
                  <a:gd name="T8" fmla="*/ 33 w 39"/>
                  <a:gd name="T9" fmla="*/ 0 h 12"/>
                  <a:gd name="T10" fmla="*/ 39 w 39"/>
                  <a:gd name="T11" fmla="*/ 6 h 12"/>
                  <a:gd name="T12" fmla="*/ 33 w 39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3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3"/>
                      <a:pt x="39" y="6"/>
                    </a:cubicBezTo>
                    <a:cubicBezTo>
                      <a:pt x="39" y="9"/>
                      <a:pt x="37" y="12"/>
                      <a:pt x="33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13"/>
              <p:cNvSpPr>
                <a:spLocks/>
              </p:cNvSpPr>
              <p:nvPr/>
            </p:nvSpPr>
            <p:spPr bwMode="auto">
              <a:xfrm>
                <a:off x="953894" y="3387725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0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1116327" y="3225800"/>
                <a:ext cx="101918" cy="101600"/>
              </a:xfrm>
              <a:custGeom>
                <a:avLst/>
                <a:gdLst>
                  <a:gd name="T0" fmla="*/ 6 w 32"/>
                  <a:gd name="T1" fmla="*/ 32 h 32"/>
                  <a:gd name="T2" fmla="*/ 2 w 32"/>
                  <a:gd name="T3" fmla="*/ 30 h 32"/>
                  <a:gd name="T4" fmla="*/ 2 w 32"/>
                  <a:gd name="T5" fmla="*/ 22 h 32"/>
                  <a:gd name="T6" fmla="*/ 22 w 32"/>
                  <a:gd name="T7" fmla="*/ 3 h 32"/>
                  <a:gd name="T8" fmla="*/ 30 w 32"/>
                  <a:gd name="T9" fmla="*/ 3 h 32"/>
                  <a:gd name="T10" fmla="*/ 30 w 32"/>
                  <a:gd name="T11" fmla="*/ 11 h 32"/>
                  <a:gd name="T12" fmla="*/ 11 w 32"/>
                  <a:gd name="T13" fmla="*/ 30 h 32"/>
                  <a:gd name="T14" fmla="*/ 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6" y="32"/>
                    </a:moveTo>
                    <a:cubicBezTo>
                      <a:pt x="5" y="32"/>
                      <a:pt x="3" y="31"/>
                      <a:pt x="2" y="30"/>
                    </a:cubicBezTo>
                    <a:cubicBezTo>
                      <a:pt x="0" y="28"/>
                      <a:pt x="0" y="24"/>
                      <a:pt x="2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0"/>
                      <a:pt x="28" y="0"/>
                      <a:pt x="30" y="3"/>
                    </a:cubicBezTo>
                    <a:cubicBezTo>
                      <a:pt x="32" y="5"/>
                      <a:pt x="32" y="9"/>
                      <a:pt x="30" y="1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1116327" y="3387725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1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953894" y="3225800"/>
                <a:ext cx="101918" cy="101600"/>
              </a:xfrm>
              <a:custGeom>
                <a:avLst/>
                <a:gdLst>
                  <a:gd name="T0" fmla="*/ 26 w 32"/>
                  <a:gd name="T1" fmla="*/ 32 h 32"/>
                  <a:gd name="T2" fmla="*/ 22 w 32"/>
                  <a:gd name="T3" fmla="*/ 30 h 32"/>
                  <a:gd name="T4" fmla="*/ 2 w 32"/>
                  <a:gd name="T5" fmla="*/ 11 h 32"/>
                  <a:gd name="T6" fmla="*/ 2 w 32"/>
                  <a:gd name="T7" fmla="*/ 3 h 32"/>
                  <a:gd name="T8" fmla="*/ 10 w 32"/>
                  <a:gd name="T9" fmla="*/ 3 h 32"/>
                  <a:gd name="T10" fmla="*/ 30 w 32"/>
                  <a:gd name="T11" fmla="*/ 22 h 32"/>
                  <a:gd name="T12" fmla="*/ 30 w 32"/>
                  <a:gd name="T13" fmla="*/ 30 h 32"/>
                  <a:gd name="T14" fmla="*/ 26 w 32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2">
                    <a:moveTo>
                      <a:pt x="26" y="32"/>
                    </a:moveTo>
                    <a:cubicBezTo>
                      <a:pt x="24" y="32"/>
                      <a:pt x="23" y="31"/>
                      <a:pt x="22" y="3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0" y="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4"/>
                      <a:pt x="32" y="28"/>
                      <a:pt x="30" y="30"/>
                    </a:cubicBezTo>
                    <a:cubicBezTo>
                      <a:pt x="29" y="31"/>
                      <a:pt x="27" y="32"/>
                      <a:pt x="26" y="3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17"/>
              <p:cNvSpPr>
                <a:spLocks noEditPoints="1"/>
              </p:cNvSpPr>
              <p:nvPr/>
            </p:nvSpPr>
            <p:spPr bwMode="auto">
              <a:xfrm>
                <a:off x="1253279" y="4244975"/>
                <a:ext cx="130583" cy="130175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0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  <a:gd name="T10" fmla="*/ 20 w 41"/>
                  <a:gd name="T11" fmla="*/ 12 h 41"/>
                  <a:gd name="T12" fmla="*/ 11 w 41"/>
                  <a:gd name="T13" fmla="*/ 21 h 41"/>
                  <a:gd name="T14" fmla="*/ 20 w 41"/>
                  <a:gd name="T15" fmla="*/ 29 h 41"/>
                  <a:gd name="T16" fmla="*/ 29 w 41"/>
                  <a:gd name="T17" fmla="*/ 21 h 41"/>
                  <a:gd name="T18" fmla="*/ 20 w 41"/>
                  <a:gd name="T1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1" y="9"/>
                      <a:pt x="41" y="21"/>
                    </a:cubicBezTo>
                    <a:cubicBezTo>
                      <a:pt x="41" y="32"/>
                      <a:pt x="31" y="41"/>
                      <a:pt x="20" y="41"/>
                    </a:cubicBezTo>
                    <a:close/>
                    <a:moveTo>
                      <a:pt x="20" y="12"/>
                    </a:moveTo>
                    <a:cubicBezTo>
                      <a:pt x="15" y="12"/>
                      <a:pt x="11" y="16"/>
                      <a:pt x="11" y="21"/>
                    </a:cubicBezTo>
                    <a:cubicBezTo>
                      <a:pt x="11" y="25"/>
                      <a:pt x="15" y="29"/>
                      <a:pt x="20" y="29"/>
                    </a:cubicBezTo>
                    <a:cubicBezTo>
                      <a:pt x="25" y="29"/>
                      <a:pt x="29" y="25"/>
                      <a:pt x="29" y="21"/>
                    </a:cubicBezTo>
                    <a:cubicBezTo>
                      <a:pt x="29" y="16"/>
                      <a:pt x="25" y="12"/>
                      <a:pt x="20" y="12"/>
                    </a:cubicBez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21"/>
              <p:cNvSpPr>
                <a:spLocks/>
              </p:cNvSpPr>
              <p:nvPr/>
            </p:nvSpPr>
            <p:spPr bwMode="auto">
              <a:xfrm>
                <a:off x="257981" y="3565525"/>
                <a:ext cx="667248" cy="666750"/>
              </a:xfrm>
              <a:custGeom>
                <a:avLst/>
                <a:gdLst>
                  <a:gd name="T0" fmla="*/ 209 w 210"/>
                  <a:gd name="T1" fmla="*/ 99 h 210"/>
                  <a:gd name="T2" fmla="*/ 171 w 210"/>
                  <a:gd name="T3" fmla="*/ 74 h 210"/>
                  <a:gd name="T4" fmla="*/ 175 w 210"/>
                  <a:gd name="T5" fmla="*/ 27 h 210"/>
                  <a:gd name="T6" fmla="*/ 130 w 210"/>
                  <a:gd name="T7" fmla="*/ 36 h 210"/>
                  <a:gd name="T8" fmla="*/ 99 w 210"/>
                  <a:gd name="T9" fmla="*/ 0 h 210"/>
                  <a:gd name="T10" fmla="*/ 74 w 210"/>
                  <a:gd name="T11" fmla="*/ 39 h 210"/>
                  <a:gd name="T12" fmla="*/ 27 w 210"/>
                  <a:gd name="T13" fmla="*/ 35 h 210"/>
                  <a:gd name="T14" fmla="*/ 36 w 210"/>
                  <a:gd name="T15" fmla="*/ 80 h 210"/>
                  <a:gd name="T16" fmla="*/ 0 w 210"/>
                  <a:gd name="T17" fmla="*/ 110 h 210"/>
                  <a:gd name="T18" fmla="*/ 39 w 210"/>
                  <a:gd name="T19" fmla="*/ 135 h 210"/>
                  <a:gd name="T20" fmla="*/ 35 w 210"/>
                  <a:gd name="T21" fmla="*/ 183 h 210"/>
                  <a:gd name="T22" fmla="*/ 80 w 210"/>
                  <a:gd name="T23" fmla="*/ 173 h 210"/>
                  <a:gd name="T24" fmla="*/ 110 w 210"/>
                  <a:gd name="T25" fmla="*/ 209 h 210"/>
                  <a:gd name="T26" fmla="*/ 135 w 210"/>
                  <a:gd name="T27" fmla="*/ 171 h 210"/>
                  <a:gd name="T28" fmla="*/ 183 w 210"/>
                  <a:gd name="T29" fmla="*/ 175 h 210"/>
                  <a:gd name="T30" fmla="*/ 173 w 210"/>
                  <a:gd name="T31" fmla="*/ 130 h 210"/>
                  <a:gd name="T32" fmla="*/ 209 w 210"/>
                  <a:gd name="T33" fmla="*/ 9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210">
                    <a:moveTo>
                      <a:pt x="209" y="99"/>
                    </a:moveTo>
                    <a:cubicBezTo>
                      <a:pt x="209" y="77"/>
                      <a:pt x="192" y="72"/>
                      <a:pt x="171" y="74"/>
                    </a:cubicBezTo>
                    <a:cubicBezTo>
                      <a:pt x="185" y="59"/>
                      <a:pt x="191" y="42"/>
                      <a:pt x="175" y="27"/>
                    </a:cubicBezTo>
                    <a:cubicBezTo>
                      <a:pt x="159" y="12"/>
                      <a:pt x="143" y="20"/>
                      <a:pt x="130" y="36"/>
                    </a:cubicBezTo>
                    <a:cubicBezTo>
                      <a:pt x="129" y="15"/>
                      <a:pt x="122" y="0"/>
                      <a:pt x="99" y="0"/>
                    </a:cubicBezTo>
                    <a:cubicBezTo>
                      <a:pt x="77" y="1"/>
                      <a:pt x="72" y="17"/>
                      <a:pt x="74" y="39"/>
                    </a:cubicBezTo>
                    <a:cubicBezTo>
                      <a:pt x="59" y="24"/>
                      <a:pt x="42" y="18"/>
                      <a:pt x="27" y="35"/>
                    </a:cubicBezTo>
                    <a:cubicBezTo>
                      <a:pt x="12" y="51"/>
                      <a:pt x="20" y="66"/>
                      <a:pt x="36" y="80"/>
                    </a:cubicBezTo>
                    <a:cubicBezTo>
                      <a:pt x="16" y="80"/>
                      <a:pt x="0" y="88"/>
                      <a:pt x="0" y="110"/>
                    </a:cubicBezTo>
                    <a:cubicBezTo>
                      <a:pt x="1" y="132"/>
                      <a:pt x="17" y="138"/>
                      <a:pt x="39" y="135"/>
                    </a:cubicBezTo>
                    <a:cubicBezTo>
                      <a:pt x="24" y="151"/>
                      <a:pt x="19" y="167"/>
                      <a:pt x="35" y="183"/>
                    </a:cubicBezTo>
                    <a:cubicBezTo>
                      <a:pt x="51" y="198"/>
                      <a:pt x="66" y="190"/>
                      <a:pt x="80" y="173"/>
                    </a:cubicBezTo>
                    <a:cubicBezTo>
                      <a:pt x="80" y="194"/>
                      <a:pt x="88" y="210"/>
                      <a:pt x="110" y="209"/>
                    </a:cubicBezTo>
                    <a:cubicBezTo>
                      <a:pt x="132" y="209"/>
                      <a:pt x="138" y="192"/>
                      <a:pt x="135" y="171"/>
                    </a:cubicBezTo>
                    <a:cubicBezTo>
                      <a:pt x="151" y="185"/>
                      <a:pt x="167" y="191"/>
                      <a:pt x="183" y="175"/>
                    </a:cubicBezTo>
                    <a:cubicBezTo>
                      <a:pt x="198" y="159"/>
                      <a:pt x="190" y="143"/>
                      <a:pt x="173" y="130"/>
                    </a:cubicBezTo>
                    <a:cubicBezTo>
                      <a:pt x="194" y="129"/>
                      <a:pt x="210" y="122"/>
                      <a:pt x="209" y="99"/>
                    </a:cubicBezTo>
                    <a:close/>
                  </a:path>
                </a:pathLst>
              </a:custGeom>
              <a:solidFill>
                <a:srgbClr val="CF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22"/>
              <p:cNvSpPr>
                <a:spLocks noEditPoints="1"/>
              </p:cNvSpPr>
              <p:nvPr/>
            </p:nvSpPr>
            <p:spPr bwMode="auto">
              <a:xfrm>
                <a:off x="219762" y="3527425"/>
                <a:ext cx="740502" cy="739775"/>
              </a:xfrm>
              <a:custGeom>
                <a:avLst/>
                <a:gdLst>
                  <a:gd name="T0" fmla="*/ 84 w 233"/>
                  <a:gd name="T1" fmla="*/ 208 h 233"/>
                  <a:gd name="T2" fmla="*/ 29 w 233"/>
                  <a:gd name="T3" fmla="*/ 158 h 233"/>
                  <a:gd name="T4" fmla="*/ 25 w 233"/>
                  <a:gd name="T5" fmla="*/ 84 h 233"/>
                  <a:gd name="T6" fmla="*/ 31 w 233"/>
                  <a:gd name="T7" fmla="*/ 38 h 233"/>
                  <a:gd name="T8" fmla="*/ 83 w 233"/>
                  <a:gd name="T9" fmla="*/ 12 h 233"/>
                  <a:gd name="T10" fmla="*/ 112 w 233"/>
                  <a:gd name="T11" fmla="*/ 0 h 233"/>
                  <a:gd name="T12" fmla="*/ 195 w 233"/>
                  <a:gd name="T13" fmla="*/ 30 h 233"/>
                  <a:gd name="T14" fmla="*/ 233 w 233"/>
                  <a:gd name="T15" fmla="*/ 111 h 233"/>
                  <a:gd name="T16" fmla="*/ 214 w 233"/>
                  <a:gd name="T17" fmla="*/ 167 h 233"/>
                  <a:gd name="T18" fmla="*/ 175 w 233"/>
                  <a:gd name="T19" fmla="*/ 208 h 233"/>
                  <a:gd name="T20" fmla="*/ 158 w 233"/>
                  <a:gd name="T21" fmla="*/ 205 h 233"/>
                  <a:gd name="T22" fmla="*/ 122 w 233"/>
                  <a:gd name="T23" fmla="*/ 233 h 233"/>
                  <a:gd name="T24" fmla="*/ 103 w 233"/>
                  <a:gd name="T25" fmla="*/ 153 h 233"/>
                  <a:gd name="T26" fmla="*/ 121 w 233"/>
                  <a:gd name="T27" fmla="*/ 210 h 233"/>
                  <a:gd name="T28" fmla="*/ 132 w 233"/>
                  <a:gd name="T29" fmla="*/ 206 h 233"/>
                  <a:gd name="T30" fmla="*/ 133 w 233"/>
                  <a:gd name="T31" fmla="*/ 152 h 233"/>
                  <a:gd name="T32" fmla="*/ 175 w 233"/>
                  <a:gd name="T33" fmla="*/ 185 h 233"/>
                  <a:gd name="T34" fmla="*/ 186 w 233"/>
                  <a:gd name="T35" fmla="*/ 179 h 233"/>
                  <a:gd name="T36" fmla="*/ 178 w 233"/>
                  <a:gd name="T37" fmla="*/ 151 h 233"/>
                  <a:gd name="T38" fmla="*/ 185 w 233"/>
                  <a:gd name="T39" fmla="*/ 130 h 233"/>
                  <a:gd name="T40" fmla="*/ 191 w 233"/>
                  <a:gd name="T41" fmla="*/ 97 h 233"/>
                  <a:gd name="T42" fmla="*/ 152 w 233"/>
                  <a:gd name="T43" fmla="*/ 101 h 233"/>
                  <a:gd name="T44" fmla="*/ 179 w 233"/>
                  <a:gd name="T45" fmla="*/ 47 h 233"/>
                  <a:gd name="T46" fmla="*/ 151 w 233"/>
                  <a:gd name="T47" fmla="*/ 56 h 233"/>
                  <a:gd name="T48" fmla="*/ 130 w 233"/>
                  <a:gd name="T49" fmla="*/ 49 h 233"/>
                  <a:gd name="T50" fmla="*/ 112 w 233"/>
                  <a:gd name="T51" fmla="*/ 24 h 233"/>
                  <a:gd name="T52" fmla="*/ 98 w 233"/>
                  <a:gd name="T53" fmla="*/ 49 h 233"/>
                  <a:gd name="T54" fmla="*/ 78 w 233"/>
                  <a:gd name="T55" fmla="*/ 59 h 233"/>
                  <a:gd name="T56" fmla="*/ 47 w 233"/>
                  <a:gd name="T57" fmla="*/ 55 h 233"/>
                  <a:gd name="T58" fmla="*/ 56 w 233"/>
                  <a:gd name="T59" fmla="*/ 83 h 233"/>
                  <a:gd name="T60" fmla="*/ 49 w 233"/>
                  <a:gd name="T61" fmla="*/ 103 h 233"/>
                  <a:gd name="T62" fmla="*/ 42 w 233"/>
                  <a:gd name="T63" fmla="*/ 136 h 233"/>
                  <a:gd name="T64" fmla="*/ 81 w 233"/>
                  <a:gd name="T65" fmla="*/ 132 h 233"/>
                  <a:gd name="T66" fmla="*/ 55 w 233"/>
                  <a:gd name="T67" fmla="*/ 186 h 233"/>
                  <a:gd name="T68" fmla="*/ 83 w 233"/>
                  <a:gd name="T69" fmla="*/ 17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33">
                    <a:moveTo>
                      <a:pt x="121" y="233"/>
                    </a:moveTo>
                    <a:cubicBezTo>
                      <a:pt x="112" y="233"/>
                      <a:pt x="92" y="230"/>
                      <a:pt x="84" y="208"/>
                    </a:cubicBezTo>
                    <a:cubicBezTo>
                      <a:pt x="69" y="218"/>
                      <a:pt x="52" y="216"/>
                      <a:pt x="38" y="203"/>
                    </a:cubicBezTo>
                    <a:cubicBezTo>
                      <a:pt x="31" y="196"/>
                      <a:pt x="19" y="180"/>
                      <a:pt x="29" y="158"/>
                    </a:cubicBezTo>
                    <a:cubicBezTo>
                      <a:pt x="11" y="154"/>
                      <a:pt x="1" y="142"/>
                      <a:pt x="0" y="122"/>
                    </a:cubicBezTo>
                    <a:cubicBezTo>
                      <a:pt x="0" y="113"/>
                      <a:pt x="3" y="93"/>
                      <a:pt x="25" y="84"/>
                    </a:cubicBezTo>
                    <a:cubicBezTo>
                      <a:pt x="22" y="78"/>
                      <a:pt x="19" y="72"/>
                      <a:pt x="19" y="66"/>
                    </a:cubicBezTo>
                    <a:cubicBezTo>
                      <a:pt x="18" y="56"/>
                      <a:pt x="22" y="47"/>
                      <a:pt x="31" y="38"/>
                    </a:cubicBezTo>
                    <a:cubicBezTo>
                      <a:pt x="43" y="25"/>
                      <a:pt x="59" y="22"/>
                      <a:pt x="75" y="29"/>
                    </a:cubicBezTo>
                    <a:cubicBezTo>
                      <a:pt x="77" y="22"/>
                      <a:pt x="79" y="16"/>
                      <a:pt x="83" y="12"/>
                    </a:cubicBezTo>
                    <a:cubicBezTo>
                      <a:pt x="90" y="4"/>
                      <a:pt x="99" y="1"/>
                      <a:pt x="11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41" y="3"/>
                      <a:pt x="149" y="25"/>
                    </a:cubicBezTo>
                    <a:cubicBezTo>
                      <a:pt x="165" y="15"/>
                      <a:pt x="181" y="17"/>
                      <a:pt x="195" y="30"/>
                    </a:cubicBezTo>
                    <a:cubicBezTo>
                      <a:pt x="202" y="37"/>
                      <a:pt x="214" y="53"/>
                      <a:pt x="205" y="75"/>
                    </a:cubicBezTo>
                    <a:cubicBezTo>
                      <a:pt x="223" y="79"/>
                      <a:pt x="233" y="92"/>
                      <a:pt x="233" y="111"/>
                    </a:cubicBezTo>
                    <a:cubicBezTo>
                      <a:pt x="233" y="121"/>
                      <a:pt x="231" y="141"/>
                      <a:pt x="208" y="149"/>
                    </a:cubicBezTo>
                    <a:cubicBezTo>
                      <a:pt x="212" y="155"/>
                      <a:pt x="214" y="161"/>
                      <a:pt x="214" y="167"/>
                    </a:cubicBezTo>
                    <a:cubicBezTo>
                      <a:pt x="215" y="177"/>
                      <a:pt x="211" y="187"/>
                      <a:pt x="203" y="195"/>
                    </a:cubicBezTo>
                    <a:cubicBezTo>
                      <a:pt x="195" y="204"/>
                      <a:pt x="185" y="208"/>
                      <a:pt x="175" y="208"/>
                    </a:cubicBezTo>
                    <a:cubicBezTo>
                      <a:pt x="175" y="208"/>
                      <a:pt x="175" y="208"/>
                      <a:pt x="175" y="208"/>
                    </a:cubicBezTo>
                    <a:cubicBezTo>
                      <a:pt x="169" y="208"/>
                      <a:pt x="164" y="207"/>
                      <a:pt x="158" y="205"/>
                    </a:cubicBezTo>
                    <a:cubicBezTo>
                      <a:pt x="157" y="211"/>
                      <a:pt x="154" y="217"/>
                      <a:pt x="150" y="222"/>
                    </a:cubicBezTo>
                    <a:cubicBezTo>
                      <a:pt x="143" y="229"/>
                      <a:pt x="134" y="233"/>
                      <a:pt x="122" y="233"/>
                    </a:cubicBezTo>
                    <a:lnTo>
                      <a:pt x="121" y="233"/>
                    </a:lnTo>
                    <a:close/>
                    <a:moveTo>
                      <a:pt x="103" y="153"/>
                    </a:moveTo>
                    <a:cubicBezTo>
                      <a:pt x="104" y="185"/>
                      <a:pt x="104" y="185"/>
                      <a:pt x="104" y="185"/>
                    </a:cubicBezTo>
                    <a:cubicBezTo>
                      <a:pt x="104" y="210"/>
                      <a:pt x="115" y="210"/>
                      <a:pt x="121" y="210"/>
                    </a:cubicBezTo>
                    <a:cubicBezTo>
                      <a:pt x="122" y="210"/>
                      <a:pt x="122" y="210"/>
                      <a:pt x="122" y="210"/>
                    </a:cubicBezTo>
                    <a:cubicBezTo>
                      <a:pt x="129" y="209"/>
                      <a:pt x="132" y="207"/>
                      <a:pt x="132" y="206"/>
                    </a:cubicBezTo>
                    <a:cubicBezTo>
                      <a:pt x="136" y="202"/>
                      <a:pt x="137" y="194"/>
                      <a:pt x="136" y="184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63" y="181"/>
                      <a:pt x="169" y="185"/>
                      <a:pt x="175" y="185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5"/>
                      <a:pt x="180" y="185"/>
                      <a:pt x="186" y="179"/>
                    </a:cubicBezTo>
                    <a:cubicBezTo>
                      <a:pt x="191" y="173"/>
                      <a:pt x="191" y="170"/>
                      <a:pt x="191" y="169"/>
                    </a:cubicBezTo>
                    <a:cubicBezTo>
                      <a:pt x="191" y="164"/>
                      <a:pt x="186" y="157"/>
                      <a:pt x="178" y="151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85" y="130"/>
                      <a:pt x="185" y="130"/>
                      <a:pt x="185" y="130"/>
                    </a:cubicBezTo>
                    <a:cubicBezTo>
                      <a:pt x="210" y="129"/>
                      <a:pt x="210" y="118"/>
                      <a:pt x="210" y="112"/>
                    </a:cubicBezTo>
                    <a:cubicBezTo>
                      <a:pt x="210" y="104"/>
                      <a:pt x="208" y="97"/>
                      <a:pt x="191" y="97"/>
                    </a:cubicBezTo>
                    <a:cubicBezTo>
                      <a:pt x="189" y="97"/>
                      <a:pt x="187" y="97"/>
                      <a:pt x="184" y="98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2" y="60"/>
                      <a:pt x="183" y="52"/>
                      <a:pt x="179" y="47"/>
                    </a:cubicBezTo>
                    <a:cubicBezTo>
                      <a:pt x="175" y="44"/>
                      <a:pt x="172" y="42"/>
                      <a:pt x="169" y="42"/>
                    </a:cubicBezTo>
                    <a:cubicBezTo>
                      <a:pt x="164" y="42"/>
                      <a:pt x="158" y="47"/>
                      <a:pt x="151" y="56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9" y="24"/>
                      <a:pt x="118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04" y="24"/>
                      <a:pt x="102" y="27"/>
                      <a:pt x="101" y="27"/>
                    </a:cubicBezTo>
                    <a:cubicBezTo>
                      <a:pt x="98" y="31"/>
                      <a:pt x="97" y="39"/>
                      <a:pt x="98" y="49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1" y="52"/>
                      <a:pt x="64" y="49"/>
                      <a:pt x="59" y="49"/>
                    </a:cubicBezTo>
                    <a:cubicBezTo>
                      <a:pt x="57" y="49"/>
                      <a:pt x="53" y="49"/>
                      <a:pt x="47" y="55"/>
                    </a:cubicBezTo>
                    <a:cubicBezTo>
                      <a:pt x="42" y="60"/>
                      <a:pt x="42" y="64"/>
                      <a:pt x="43" y="65"/>
                    </a:cubicBezTo>
                    <a:cubicBezTo>
                      <a:pt x="43" y="70"/>
                      <a:pt x="48" y="76"/>
                      <a:pt x="56" y="83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23" y="104"/>
                      <a:pt x="24" y="116"/>
                      <a:pt x="24" y="122"/>
                    </a:cubicBezTo>
                    <a:cubicBezTo>
                      <a:pt x="24" y="129"/>
                      <a:pt x="26" y="136"/>
                      <a:pt x="42" y="136"/>
                    </a:cubicBezTo>
                    <a:cubicBezTo>
                      <a:pt x="45" y="136"/>
                      <a:pt x="47" y="136"/>
                      <a:pt x="50" y="136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42" y="174"/>
                      <a:pt x="50" y="182"/>
                      <a:pt x="55" y="186"/>
                    </a:cubicBezTo>
                    <a:cubicBezTo>
                      <a:pt x="58" y="189"/>
                      <a:pt x="61" y="191"/>
                      <a:pt x="64" y="191"/>
                    </a:cubicBezTo>
                    <a:cubicBezTo>
                      <a:pt x="69" y="191"/>
                      <a:pt x="76" y="186"/>
                      <a:pt x="83" y="178"/>
                    </a:cubicBezTo>
                    <a:lnTo>
                      <a:pt x="103" y="153"/>
                    </a:lnTo>
                    <a:close/>
                  </a:path>
                </a:pathLst>
              </a:custGeom>
              <a:solidFill>
                <a:srgbClr val="61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23"/>
              <p:cNvSpPr>
                <a:spLocks/>
              </p:cNvSpPr>
              <p:nvPr/>
            </p:nvSpPr>
            <p:spPr bwMode="auto">
              <a:xfrm>
                <a:off x="471373" y="3778250"/>
                <a:ext cx="238871" cy="238125"/>
              </a:xfrm>
              <a:custGeom>
                <a:avLst/>
                <a:gdLst>
                  <a:gd name="T0" fmla="*/ 75 w 75"/>
                  <a:gd name="T1" fmla="*/ 36 h 75"/>
                  <a:gd name="T2" fmla="*/ 61 w 75"/>
                  <a:gd name="T3" fmla="*/ 27 h 75"/>
                  <a:gd name="T4" fmla="*/ 63 w 75"/>
                  <a:gd name="T5" fmla="*/ 10 h 75"/>
                  <a:gd name="T6" fmla="*/ 47 w 75"/>
                  <a:gd name="T7" fmla="*/ 13 h 75"/>
                  <a:gd name="T8" fmla="*/ 36 w 75"/>
                  <a:gd name="T9" fmla="*/ 1 h 75"/>
                  <a:gd name="T10" fmla="*/ 27 w 75"/>
                  <a:gd name="T11" fmla="*/ 14 h 75"/>
                  <a:gd name="T12" fmla="*/ 10 w 75"/>
                  <a:gd name="T13" fmla="*/ 13 h 75"/>
                  <a:gd name="T14" fmla="*/ 13 w 75"/>
                  <a:gd name="T15" fmla="*/ 29 h 75"/>
                  <a:gd name="T16" fmla="*/ 1 w 75"/>
                  <a:gd name="T17" fmla="*/ 40 h 75"/>
                  <a:gd name="T18" fmla="*/ 14 w 75"/>
                  <a:gd name="T19" fmla="*/ 49 h 75"/>
                  <a:gd name="T20" fmla="*/ 13 w 75"/>
                  <a:gd name="T21" fmla="*/ 65 h 75"/>
                  <a:gd name="T22" fmla="*/ 29 w 75"/>
                  <a:gd name="T23" fmla="*/ 62 h 75"/>
                  <a:gd name="T24" fmla="*/ 40 w 75"/>
                  <a:gd name="T25" fmla="*/ 75 h 75"/>
                  <a:gd name="T26" fmla="*/ 49 w 75"/>
                  <a:gd name="T27" fmla="*/ 61 h 75"/>
                  <a:gd name="T28" fmla="*/ 65 w 75"/>
                  <a:gd name="T29" fmla="*/ 63 h 75"/>
                  <a:gd name="T30" fmla="*/ 62 w 75"/>
                  <a:gd name="T31" fmla="*/ 47 h 75"/>
                  <a:gd name="T32" fmla="*/ 75 w 75"/>
                  <a:gd name="T33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5">
                    <a:moveTo>
                      <a:pt x="75" y="36"/>
                    </a:moveTo>
                    <a:cubicBezTo>
                      <a:pt x="75" y="28"/>
                      <a:pt x="69" y="26"/>
                      <a:pt x="61" y="27"/>
                    </a:cubicBezTo>
                    <a:cubicBezTo>
                      <a:pt x="66" y="21"/>
                      <a:pt x="68" y="16"/>
                      <a:pt x="63" y="10"/>
                    </a:cubicBezTo>
                    <a:cubicBezTo>
                      <a:pt x="57" y="5"/>
                      <a:pt x="51" y="8"/>
                      <a:pt x="47" y="13"/>
                    </a:cubicBezTo>
                    <a:cubicBezTo>
                      <a:pt x="46" y="6"/>
                      <a:pt x="44" y="0"/>
                      <a:pt x="36" y="1"/>
                    </a:cubicBezTo>
                    <a:cubicBezTo>
                      <a:pt x="28" y="1"/>
                      <a:pt x="26" y="7"/>
                      <a:pt x="27" y="14"/>
                    </a:cubicBezTo>
                    <a:cubicBezTo>
                      <a:pt x="22" y="9"/>
                      <a:pt x="16" y="7"/>
                      <a:pt x="10" y="13"/>
                    </a:cubicBezTo>
                    <a:cubicBezTo>
                      <a:pt x="5" y="18"/>
                      <a:pt x="8" y="24"/>
                      <a:pt x="13" y="29"/>
                    </a:cubicBezTo>
                    <a:cubicBezTo>
                      <a:pt x="6" y="29"/>
                      <a:pt x="0" y="32"/>
                      <a:pt x="1" y="40"/>
                    </a:cubicBezTo>
                    <a:cubicBezTo>
                      <a:pt x="1" y="48"/>
                      <a:pt x="7" y="49"/>
                      <a:pt x="14" y="49"/>
                    </a:cubicBezTo>
                    <a:cubicBezTo>
                      <a:pt x="9" y="54"/>
                      <a:pt x="7" y="60"/>
                      <a:pt x="13" y="65"/>
                    </a:cubicBezTo>
                    <a:cubicBezTo>
                      <a:pt x="19" y="71"/>
                      <a:pt x="24" y="68"/>
                      <a:pt x="29" y="62"/>
                    </a:cubicBezTo>
                    <a:cubicBezTo>
                      <a:pt x="29" y="69"/>
                      <a:pt x="32" y="75"/>
                      <a:pt x="40" y="75"/>
                    </a:cubicBezTo>
                    <a:cubicBezTo>
                      <a:pt x="48" y="75"/>
                      <a:pt x="49" y="69"/>
                      <a:pt x="49" y="61"/>
                    </a:cubicBezTo>
                    <a:cubicBezTo>
                      <a:pt x="54" y="66"/>
                      <a:pt x="60" y="68"/>
                      <a:pt x="65" y="63"/>
                    </a:cubicBezTo>
                    <a:cubicBezTo>
                      <a:pt x="71" y="57"/>
                      <a:pt x="68" y="51"/>
                      <a:pt x="62" y="47"/>
                    </a:cubicBezTo>
                    <a:cubicBezTo>
                      <a:pt x="69" y="46"/>
                      <a:pt x="75" y="44"/>
                      <a:pt x="75" y="36"/>
                    </a:cubicBezTo>
                    <a:close/>
                  </a:path>
                </a:pathLst>
              </a:custGeom>
              <a:solidFill>
                <a:srgbClr val="894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 rot="1800000">
            <a:off x="4693399" y="2629212"/>
            <a:ext cx="1299628" cy="291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B906F">
                  <a:alpha val="50000"/>
                </a:srgbClr>
              </a:gs>
              <a:gs pos="27000">
                <a:srgbClr val="D9D3C0">
                  <a:alpha val="50000"/>
                </a:srgbClr>
              </a:gs>
              <a:gs pos="67000">
                <a:srgbClr val="FFFCF3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rot="1800000">
            <a:off x="5097215" y="2735724"/>
            <a:ext cx="1299628" cy="129962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88900" dir="135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9" y="2913515"/>
            <a:ext cx="113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6745840" y="2906044"/>
            <a:ext cx="2781220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辅助做好疫情防控，积极开展各项工作</a:t>
            </a:r>
          </a:p>
        </p:txBody>
      </p:sp>
      <p:sp>
        <p:nvSpPr>
          <p:cNvPr id="12" name="任意多边形: 形状 11"/>
          <p:cNvSpPr/>
          <p:nvPr/>
        </p:nvSpPr>
        <p:spPr>
          <a:xfrm>
            <a:off x="1" y="0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0" y="1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36133" y="1949450"/>
            <a:ext cx="4106998" cy="3257550"/>
            <a:chOff x="576476" y="1949450"/>
            <a:chExt cx="4106998" cy="3257550"/>
          </a:xfrm>
        </p:grpSpPr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177066" y="1949450"/>
              <a:ext cx="191097" cy="171450"/>
            </a:xfrm>
            <a:custGeom>
              <a:avLst/>
              <a:gdLst>
                <a:gd name="T0" fmla="*/ 60 w 60"/>
                <a:gd name="T1" fmla="*/ 24 h 54"/>
                <a:gd name="T2" fmla="*/ 3 w 60"/>
                <a:gd name="T3" fmla="*/ 18 h 54"/>
                <a:gd name="T4" fmla="*/ 60 w 60"/>
                <a:gd name="T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4">
                  <a:moveTo>
                    <a:pt x="60" y="24"/>
                  </a:moveTo>
                  <a:cubicBezTo>
                    <a:pt x="60" y="24"/>
                    <a:pt x="36" y="0"/>
                    <a:pt x="3" y="18"/>
                  </a:cubicBezTo>
                  <a:cubicBezTo>
                    <a:pt x="0" y="30"/>
                    <a:pt x="27" y="54"/>
                    <a:pt x="60" y="24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2942897" y="3365500"/>
              <a:ext cx="171987" cy="177800"/>
            </a:xfrm>
            <a:custGeom>
              <a:avLst/>
              <a:gdLst>
                <a:gd name="T0" fmla="*/ 39 w 54"/>
                <a:gd name="T1" fmla="*/ 56 h 56"/>
                <a:gd name="T2" fmla="*/ 27 w 54"/>
                <a:gd name="T3" fmla="*/ 0 h 56"/>
                <a:gd name="T4" fmla="*/ 39 w 5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6">
                  <a:moveTo>
                    <a:pt x="39" y="56"/>
                  </a:moveTo>
                  <a:cubicBezTo>
                    <a:pt x="39" y="56"/>
                    <a:pt x="54" y="26"/>
                    <a:pt x="27" y="0"/>
                  </a:cubicBezTo>
                  <a:cubicBezTo>
                    <a:pt x="15" y="1"/>
                    <a:pt x="0" y="34"/>
                    <a:pt x="39" y="56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4498747" y="3238500"/>
              <a:ext cx="105103" cy="82550"/>
            </a:xfrm>
            <a:custGeom>
              <a:avLst/>
              <a:gdLst>
                <a:gd name="T0" fmla="*/ 33 w 33"/>
                <a:gd name="T1" fmla="*/ 19 h 26"/>
                <a:gd name="T2" fmla="*/ 4 w 33"/>
                <a:gd name="T3" fmla="*/ 1 h 26"/>
                <a:gd name="T4" fmla="*/ 33 w 33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9"/>
                  </a:moveTo>
                  <a:cubicBezTo>
                    <a:pt x="33" y="19"/>
                    <a:pt x="26" y="0"/>
                    <a:pt x="4" y="1"/>
                  </a:cubicBezTo>
                  <a:cubicBezTo>
                    <a:pt x="0" y="7"/>
                    <a:pt x="8" y="26"/>
                    <a:pt x="33" y="19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140364" y="4692650"/>
              <a:ext cx="105103" cy="82550"/>
            </a:xfrm>
            <a:custGeom>
              <a:avLst/>
              <a:gdLst>
                <a:gd name="T0" fmla="*/ 33 w 33"/>
                <a:gd name="T1" fmla="*/ 18 h 26"/>
                <a:gd name="T2" fmla="*/ 5 w 33"/>
                <a:gd name="T3" fmla="*/ 1 h 26"/>
                <a:gd name="T4" fmla="*/ 33 w 33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6">
                  <a:moveTo>
                    <a:pt x="33" y="18"/>
                  </a:moveTo>
                  <a:cubicBezTo>
                    <a:pt x="33" y="18"/>
                    <a:pt x="26" y="0"/>
                    <a:pt x="5" y="1"/>
                  </a:cubicBezTo>
                  <a:cubicBezTo>
                    <a:pt x="0" y="6"/>
                    <a:pt x="8" y="26"/>
                    <a:pt x="33" y="18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336164" y="4318000"/>
              <a:ext cx="103511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7" y="2"/>
                    <a:pt x="0" y="30"/>
                  </a:cubicBezTo>
                  <a:cubicBezTo>
                    <a:pt x="6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675210" y="4860925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737392" y="5086350"/>
              <a:ext cx="105103" cy="120650"/>
            </a:xfrm>
            <a:custGeom>
              <a:avLst/>
              <a:gdLst>
                <a:gd name="T0" fmla="*/ 32 w 33"/>
                <a:gd name="T1" fmla="*/ 0 h 38"/>
                <a:gd name="T2" fmla="*/ 0 w 33"/>
                <a:gd name="T3" fmla="*/ 30 h 38"/>
                <a:gd name="T4" fmla="*/ 32 w 33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8">
                  <a:moveTo>
                    <a:pt x="32" y="0"/>
                  </a:moveTo>
                  <a:cubicBezTo>
                    <a:pt x="32" y="0"/>
                    <a:pt x="6" y="2"/>
                    <a:pt x="0" y="30"/>
                  </a:cubicBezTo>
                  <a:cubicBezTo>
                    <a:pt x="5" y="38"/>
                    <a:pt x="33" y="34"/>
                    <a:pt x="32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"/>
            <p:cNvSpPr>
              <a:spLocks/>
            </p:cNvSpPr>
            <p:nvPr/>
          </p:nvSpPr>
          <p:spPr bwMode="auto">
            <a:xfrm>
              <a:off x="4603850" y="4629150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6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/>
            </p:cNvSpPr>
            <p:nvPr/>
          </p:nvSpPr>
          <p:spPr bwMode="auto">
            <a:xfrm>
              <a:off x="576476" y="3451225"/>
              <a:ext cx="79624" cy="88900"/>
            </a:xfrm>
            <a:custGeom>
              <a:avLst/>
              <a:gdLst>
                <a:gd name="T0" fmla="*/ 25 w 25"/>
                <a:gd name="T1" fmla="*/ 0 h 28"/>
                <a:gd name="T2" fmla="*/ 0 w 25"/>
                <a:gd name="T3" fmla="*/ 22 h 28"/>
                <a:gd name="T4" fmla="*/ 25 w 2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25" y="0"/>
                    <a:pt x="5" y="1"/>
                    <a:pt x="0" y="22"/>
                  </a:cubicBezTo>
                  <a:cubicBezTo>
                    <a:pt x="4" y="28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3649956" y="3397250"/>
              <a:ext cx="79624" cy="92075"/>
            </a:xfrm>
            <a:custGeom>
              <a:avLst/>
              <a:gdLst>
                <a:gd name="T0" fmla="*/ 25 w 25"/>
                <a:gd name="T1" fmla="*/ 0 h 29"/>
                <a:gd name="T2" fmla="*/ 0 w 25"/>
                <a:gd name="T3" fmla="*/ 23 h 29"/>
                <a:gd name="T4" fmla="*/ 25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9">
                  <a:moveTo>
                    <a:pt x="25" y="0"/>
                  </a:moveTo>
                  <a:cubicBezTo>
                    <a:pt x="25" y="0"/>
                    <a:pt x="5" y="1"/>
                    <a:pt x="0" y="23"/>
                  </a:cubicBezTo>
                  <a:cubicBezTo>
                    <a:pt x="4" y="29"/>
                    <a:pt x="25" y="26"/>
                    <a:pt x="25" y="0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1"/>
            <p:cNvSpPr>
              <a:spLocks/>
            </p:cNvSpPr>
            <p:nvPr/>
          </p:nvSpPr>
          <p:spPr bwMode="auto">
            <a:xfrm>
              <a:off x="3605367" y="4130675"/>
              <a:ext cx="95549" cy="79375"/>
            </a:xfrm>
            <a:custGeom>
              <a:avLst/>
              <a:gdLst>
                <a:gd name="T0" fmla="*/ 30 w 30"/>
                <a:gd name="T1" fmla="*/ 23 h 25"/>
                <a:gd name="T2" fmla="*/ 6 w 30"/>
                <a:gd name="T3" fmla="*/ 0 h 25"/>
                <a:gd name="T4" fmla="*/ 30 w 30"/>
                <a:gd name="T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30" y="23"/>
                  </a:moveTo>
                  <a:cubicBezTo>
                    <a:pt x="30" y="23"/>
                    <a:pt x="27" y="4"/>
                    <a:pt x="6" y="0"/>
                  </a:cubicBezTo>
                  <a:cubicBezTo>
                    <a:pt x="0" y="4"/>
                    <a:pt x="4" y="25"/>
                    <a:pt x="30" y="23"/>
                  </a:cubicBezTo>
                  <a:close/>
                </a:path>
              </a:pathLst>
            </a:custGeom>
            <a:solidFill>
              <a:srgbClr val="E84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9" name="任意多边形: 形状 118"/>
          <p:cNvSpPr/>
          <p:nvPr/>
        </p:nvSpPr>
        <p:spPr>
          <a:xfrm rot="10800000">
            <a:off x="7124364" y="4438649"/>
            <a:ext cx="5067635" cy="2419349"/>
          </a:xfrm>
          <a:custGeom>
            <a:avLst/>
            <a:gdLst>
              <a:gd name="connsiteX0" fmla="*/ 0 w 7079979"/>
              <a:gd name="connsiteY0" fmla="*/ 0 h 5833664"/>
              <a:gd name="connsiteX1" fmla="*/ 7079979 w 7079979"/>
              <a:gd name="connsiteY1" fmla="*/ 0 h 5833664"/>
              <a:gd name="connsiteX2" fmla="*/ 6526873 w 7079979"/>
              <a:gd name="connsiteY2" fmla="*/ 265941 h 5833664"/>
              <a:gd name="connsiteX3" fmla="*/ 335043 w 7079979"/>
              <a:gd name="connsiteY3" fmla="*/ 5350674 h 5833664"/>
              <a:gd name="connsiteX4" fmla="*/ 0 w 7079979"/>
              <a:gd name="connsiteY4" fmla="*/ 5833664 h 58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979" h="5833664">
                <a:moveTo>
                  <a:pt x="0" y="0"/>
                </a:moveTo>
                <a:lnTo>
                  <a:pt x="7079979" y="0"/>
                </a:lnTo>
                <a:lnTo>
                  <a:pt x="6526873" y="265941"/>
                </a:lnTo>
                <a:cubicBezTo>
                  <a:pt x="3919495" y="1588899"/>
                  <a:pt x="1790850" y="3369205"/>
                  <a:pt x="335043" y="5350674"/>
                </a:cubicBezTo>
                <a:lnTo>
                  <a:pt x="0" y="5833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 rot="10800000">
            <a:off x="7445110" y="5048252"/>
            <a:ext cx="4746890" cy="1809745"/>
          </a:xfrm>
          <a:custGeom>
            <a:avLst/>
            <a:gdLst>
              <a:gd name="connsiteX0" fmla="*/ 0 w 5344528"/>
              <a:gd name="connsiteY0" fmla="*/ 0 h 3783367"/>
              <a:gd name="connsiteX1" fmla="*/ 5344528 w 5344528"/>
              <a:gd name="connsiteY1" fmla="*/ 0 h 3783367"/>
              <a:gd name="connsiteX2" fmla="*/ 4991891 w 5344528"/>
              <a:gd name="connsiteY2" fmla="*/ 153338 h 3783367"/>
              <a:gd name="connsiteX3" fmla="*/ 336061 w 5344528"/>
              <a:gd name="connsiteY3" fmla="*/ 3415337 h 3783367"/>
              <a:gd name="connsiteX4" fmla="*/ 0 w 5344528"/>
              <a:gd name="connsiteY4" fmla="*/ 3783367 h 37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28" h="3783367">
                <a:moveTo>
                  <a:pt x="0" y="0"/>
                </a:moveTo>
                <a:lnTo>
                  <a:pt x="5344528" y="0"/>
                </a:lnTo>
                <a:lnTo>
                  <a:pt x="4991891" y="153338"/>
                </a:lnTo>
                <a:cubicBezTo>
                  <a:pt x="3157113" y="1000021"/>
                  <a:pt x="1576798" y="2123913"/>
                  <a:pt x="336061" y="3415337"/>
                </a:cubicBezTo>
                <a:lnTo>
                  <a:pt x="0" y="3783367"/>
                </a:lnTo>
                <a:close/>
              </a:path>
            </a:pathLst>
          </a:custGeom>
          <a:solidFill>
            <a:srgbClr val="B52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4" grpId="1" animBg="1"/>
          <p:bldP spid="5" grpId="0"/>
          <p:bldP spid="5" grpId="1"/>
          <p:bldP spid="6" grpId="0"/>
          <p:bldP spid="12" grpId="0" animBg="1"/>
          <p:bldP spid="14" grpId="0" animBg="1"/>
          <p:bldP spid="119" grpId="0" animBg="1"/>
          <p:bldP spid="12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434B"/>
      </a:accent1>
      <a:accent2>
        <a:srgbClr val="613434"/>
      </a:accent2>
      <a:accent3>
        <a:srgbClr val="2A3891"/>
      </a:accent3>
      <a:accent4>
        <a:srgbClr val="00939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210</Words>
  <Application>Microsoft Office PowerPoint</Application>
  <PresentationFormat>自定义</PresentationFormat>
  <Paragraphs>49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徐威方</dc:creator>
  <cp:lastModifiedBy>AutoBVT</cp:lastModifiedBy>
  <cp:revision>43</cp:revision>
  <dcterms:created xsi:type="dcterms:W3CDTF">2016-12-12T08:55:08Z</dcterms:created>
  <dcterms:modified xsi:type="dcterms:W3CDTF">2021-01-06T08:18:41Z</dcterms:modified>
</cp:coreProperties>
</file>