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4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5.xml" ContentType="application/vnd.openxmlformats-officedocument.theme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6.xml" ContentType="application/vnd.openxmlformats-officedocument.them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1.xml" ContentType="application/vnd.openxmlformats-officedocument.presentationml.notesSlide+xml"/>
  <Override PartName="/ppt/tags/tag37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38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39.xml" ContentType="application/vnd.openxmlformats-officedocument.presentationml.tags+xml"/>
  <Override PartName="/ppt/notesSlides/notesSlide8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16" r:id="rId1"/>
    <p:sldMasterId id="2147483729" r:id="rId2"/>
    <p:sldMasterId id="2147483743" r:id="rId3"/>
    <p:sldMasterId id="2147483757" r:id="rId4"/>
    <p:sldMasterId id="2147483874" r:id="rId5"/>
    <p:sldMasterId id="2147483913" r:id="rId6"/>
    <p:sldMasterId id="2147483927" r:id="rId7"/>
  </p:sldMasterIdLst>
  <p:notesMasterIdLst>
    <p:notesMasterId r:id="rId19"/>
  </p:notesMasterIdLst>
  <p:sldIdLst>
    <p:sldId id="331" r:id="rId8"/>
    <p:sldId id="333" r:id="rId9"/>
    <p:sldId id="332" r:id="rId10"/>
    <p:sldId id="343" r:id="rId11"/>
    <p:sldId id="318" r:id="rId12"/>
    <p:sldId id="347" r:id="rId13"/>
    <p:sldId id="348" r:id="rId14"/>
    <p:sldId id="337" r:id="rId15"/>
    <p:sldId id="341" r:id="rId16"/>
    <p:sldId id="339" r:id="rId17"/>
    <p:sldId id="342" r:id="rId18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标题" id="{6B2AA0DC-FDF8-454B-A6D3-32217C42585B}">
          <p14:sldIdLst>
            <p14:sldId id="331"/>
            <p14:sldId id="333"/>
            <p14:sldId id="332"/>
            <p14:sldId id="343"/>
            <p14:sldId id="318"/>
            <p14:sldId id="347"/>
            <p14:sldId id="348"/>
            <p14:sldId id="337"/>
            <p14:sldId id="341"/>
            <p14:sldId id="339"/>
            <p14:sldId id="342"/>
          </p14:sldIdLst>
        </p14:section>
        <p14:section name="2015年工作总结" id="{8296BB7B-1C32-4928-B708-DB714B35A69B}">
          <p14:sldIdLst/>
        </p14:section>
        <p14:section name="2016年中作计划" id="{BF9D55C6-ACDF-4100-8B39-D2140573142B}">
          <p14:sldIdLst/>
        </p14:section>
        <p14:section name="无标题节" id="{14F521C7-D7ED-438B-9BC4-B8485EF74867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16">
          <p15:clr>
            <a:srgbClr val="A4A3A4"/>
          </p15:clr>
        </p15:guide>
        <p15:guide id="2" pos="283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1111"/>
    <a:srgbClr val="147901"/>
    <a:srgbClr val="F1F700"/>
    <a:srgbClr val="609E19"/>
    <a:srgbClr val="008000"/>
    <a:srgbClr val="5B9989"/>
    <a:srgbClr val="8CBFAE"/>
    <a:srgbClr val="64A105"/>
    <a:srgbClr val="478098"/>
    <a:srgbClr val="2085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59" autoAdjust="0"/>
  </p:normalViewPr>
  <p:slideViewPr>
    <p:cSldViewPr>
      <p:cViewPr varScale="1">
        <p:scale>
          <a:sx n="55" d="100"/>
          <a:sy n="55" d="100"/>
        </p:scale>
        <p:origin x="1267" y="38"/>
      </p:cViewPr>
      <p:guideLst>
        <p:guide orient="horz" pos="2116"/>
        <p:guide pos="28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4804CE-0501-4E38-B24B-B40210016033}" type="datetimeFigureOut">
              <a:rPr lang="zh-CN" altLang="en-US" smtClean="0"/>
              <a:pPr/>
              <a:t>2024/1/1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A35AE3-AA6B-4019-91ED-D169288CE93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7655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990B09-5614-4441-986A-2B8D4B0D146A}" type="slidenum">
              <a:rPr lang="zh-CN" altLang="en-US" smtClean="0">
                <a:solidFill>
                  <a:prstClr val="black"/>
                </a:solidFill>
                <a:latin typeface="Calibri" panose="020F0502020204030204"/>
                <a:ea typeface="微软雅黑" panose="020B0503020204020204" pitchFamily="34" charset="-122"/>
              </a:rPr>
              <a:pPr>
                <a:defRPr/>
              </a:pPr>
              <a:t>1</a:t>
            </a:fld>
            <a:endParaRPr lang="zh-CN" altLang="en-US">
              <a:solidFill>
                <a:prstClr val="black"/>
              </a:solidFill>
              <a:latin typeface="Calibri" panose="020F0502020204030204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858679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zh-CN" altLang="en-US">
                <a:solidFill>
                  <a:prstClr val="black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105377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990B09-5614-4441-986A-2B8D4B0D146A}" type="slidenum">
              <a:rPr lang="zh-CN" altLang="en-US" smtClean="0">
                <a:solidFill>
                  <a:prstClr val="black"/>
                </a:solidFill>
                <a:latin typeface="Calibri" panose="020F0502020204030204"/>
                <a:ea typeface="微软雅黑" panose="020B0503020204020204" pitchFamily="34" charset="-122"/>
              </a:rPr>
              <a:pPr>
                <a:defRPr/>
              </a:pPr>
              <a:t>3</a:t>
            </a:fld>
            <a:endParaRPr lang="zh-CN" altLang="en-US">
              <a:solidFill>
                <a:prstClr val="black"/>
              </a:solidFill>
              <a:latin typeface="Calibri" panose="020F0502020204030204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855512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zh-CN" altLang="en-US">
                <a:solidFill>
                  <a:prstClr val="black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282370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956105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864037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719058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zh-CN" altLang="en-US">
                <a:solidFill>
                  <a:prstClr val="black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065809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990B09-5614-4441-986A-2B8D4B0D146A}" type="slidenum">
              <a:rPr lang="zh-CN" altLang="en-US" smtClean="0">
                <a:solidFill>
                  <a:prstClr val="black"/>
                </a:solidFill>
                <a:latin typeface="Calibri" panose="020F0502020204030204"/>
                <a:ea typeface="微软雅黑" panose="020B0503020204020204" pitchFamily="34" charset="-122"/>
              </a:rPr>
              <a:pPr>
                <a:defRPr/>
              </a:pPr>
              <a:t>11</a:t>
            </a:fld>
            <a:endParaRPr lang="zh-CN" altLang="en-US">
              <a:solidFill>
                <a:prstClr val="black"/>
              </a:solidFill>
              <a:latin typeface="Calibri" panose="020F0502020204030204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21264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5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slideMaster" Target="../slideMasters/slideMaster6.xml"/><Relationship Id="rId5" Type="http://schemas.openxmlformats.org/officeDocument/2006/relationships/tags" Target="../tags/tag25.xml"/><Relationship Id="rId4" Type="http://schemas.openxmlformats.org/officeDocument/2006/relationships/tags" Target="../tags/tag24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6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6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slideMaster" Target="../slideMasters/slideMaster6.xml"/><Relationship Id="rId5" Type="http://schemas.openxmlformats.org/officeDocument/2006/relationships/tags" Target="../tags/tag30.xml"/><Relationship Id="rId4" Type="http://schemas.openxmlformats.org/officeDocument/2006/relationships/tags" Target="../tags/tag29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7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0.xml"/><Relationship Id="rId4" Type="http://schemas.openxmlformats.org/officeDocument/2006/relationships/tags" Target="../tags/tag9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15.xml"/><Relationship Id="rId4" Type="http://schemas.openxmlformats.org/officeDocument/2006/relationships/tags" Target="../tags/tag1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20.xml"/><Relationship Id="rId4" Type="http://schemas.openxmlformats.org/officeDocument/2006/relationships/tags" Target="../tags/tag19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449CF9-E0CB-42BF-9DD3-9750DF368C2A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2024/1/1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E874F-5015-45B0-8859-7D09ADD960E7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4E4905-A7CE-46D4-ACAB-69338DC0EBE7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2024/1/1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86B3B-37A6-47D9-8F8D-7FA6C241DA4C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DBE4B-7484-4D5D-BAB3-D875A13488C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sym typeface="思源黑体 Normal" panose="020B0400000000000000" pitchFamily="34" charset="-122"/>
              </a:rPr>
              <a:pPr/>
              <a:t>2024/1/1</a:t>
            </a:fld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8435-3270-470D-B5D2-78B8752D7E4A}" type="slidenum">
              <a:rPr lang="zh-CN" altLang="en-US" smtClean="0">
                <a:solidFill>
                  <a:prstClr val="black">
                    <a:tint val="75000"/>
                  </a:prstClr>
                </a:solidFill>
                <a:sym typeface="思源黑体 Normal" panose="020B0400000000000000" pitchFamily="34" charset="-122"/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9897466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DBE4B-7484-4D5D-BAB3-D875A13488C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sym typeface="思源黑体 Normal" panose="020B0400000000000000" pitchFamily="34" charset="-122"/>
              </a:rPr>
              <a:pPr/>
              <a:t>2024/1/1</a:t>
            </a:fld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8435-3270-470D-B5D2-78B8752D7E4A}" type="slidenum">
              <a:rPr lang="zh-CN" altLang="en-US" smtClean="0">
                <a:solidFill>
                  <a:prstClr val="black">
                    <a:tint val="75000"/>
                  </a:prstClr>
                </a:solidFill>
                <a:sym typeface="思源黑体 Normal" panose="020B0400000000000000" pitchFamily="34" charset="-122"/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733501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DBE4B-7484-4D5D-BAB3-D875A13488C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sym typeface="思源黑体 Normal" panose="020B0400000000000000" pitchFamily="34" charset="-122"/>
              </a:rPr>
              <a:pPr/>
              <a:t>2024/1/1</a:t>
            </a:fld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8435-3270-470D-B5D2-78B8752D7E4A}" type="slidenum">
              <a:rPr lang="zh-CN" altLang="en-US" smtClean="0">
                <a:solidFill>
                  <a:prstClr val="black">
                    <a:tint val="75000"/>
                  </a:prstClr>
                </a:solidFill>
                <a:sym typeface="思源黑体 Normal" panose="020B0400000000000000" pitchFamily="34" charset="-122"/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850202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DBE4B-7484-4D5D-BAB3-D875A13488C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sym typeface="思源黑体 Normal" panose="020B0400000000000000" pitchFamily="34" charset="-122"/>
              </a:rPr>
              <a:pPr/>
              <a:t>2024/1/1</a:t>
            </a:fld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8435-3270-470D-B5D2-78B8752D7E4A}" type="slidenum">
              <a:rPr lang="zh-CN" altLang="en-US" smtClean="0">
                <a:solidFill>
                  <a:prstClr val="black">
                    <a:tint val="75000"/>
                  </a:prstClr>
                </a:solidFill>
                <a:sym typeface="思源黑体 Normal" panose="020B0400000000000000" pitchFamily="34" charset="-122"/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1420446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DBE4B-7484-4D5D-BAB3-D875A13488C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sym typeface="思源黑体 Normal" panose="020B0400000000000000" pitchFamily="34" charset="-122"/>
              </a:rPr>
              <a:pPr/>
              <a:t>2024/1/1</a:t>
            </a:fld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8435-3270-470D-B5D2-78B8752D7E4A}" type="slidenum">
              <a:rPr lang="zh-CN" altLang="en-US" smtClean="0">
                <a:solidFill>
                  <a:prstClr val="black">
                    <a:tint val="75000"/>
                  </a:prstClr>
                </a:solidFill>
                <a:sym typeface="思源黑体 Normal" panose="020B0400000000000000" pitchFamily="34" charset="-122"/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3429231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DBE4B-7484-4D5D-BAB3-D875A13488C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sym typeface="思源黑体 Normal" panose="020B0400000000000000" pitchFamily="34" charset="-122"/>
              </a:rPr>
              <a:pPr/>
              <a:t>2024/1/1</a:t>
            </a:fld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8435-3270-470D-B5D2-78B8752D7E4A}" type="slidenum">
              <a:rPr lang="zh-CN" altLang="en-US" smtClean="0">
                <a:solidFill>
                  <a:prstClr val="black">
                    <a:tint val="75000"/>
                  </a:prstClr>
                </a:solidFill>
                <a:sym typeface="思源黑体 Normal" panose="020B0400000000000000" pitchFamily="34" charset="-122"/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5748894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DBE4B-7484-4D5D-BAB3-D875A13488C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sym typeface="思源黑体 Normal" panose="020B0400000000000000" pitchFamily="34" charset="-122"/>
              </a:rPr>
              <a:pPr/>
              <a:t>2024/1/1</a:t>
            </a:fld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8435-3270-470D-B5D2-78B8752D7E4A}" type="slidenum">
              <a:rPr lang="zh-CN" altLang="en-US" smtClean="0">
                <a:solidFill>
                  <a:prstClr val="black">
                    <a:tint val="75000"/>
                  </a:prstClr>
                </a:solidFill>
                <a:sym typeface="思源黑体 Normal" panose="020B0400000000000000" pitchFamily="34" charset="-122"/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6864046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DBE4B-7484-4D5D-BAB3-D875A13488C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sym typeface="思源黑体 Normal" panose="020B0400000000000000" pitchFamily="34" charset="-122"/>
              </a:rPr>
              <a:pPr/>
              <a:t>2024/1/1</a:t>
            </a:fld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8435-3270-470D-B5D2-78B8752D7E4A}" type="slidenum">
              <a:rPr lang="zh-CN" altLang="en-US" smtClean="0">
                <a:solidFill>
                  <a:prstClr val="black">
                    <a:tint val="75000"/>
                  </a:prstClr>
                </a:solidFill>
                <a:sym typeface="思源黑体 Normal" panose="020B0400000000000000" pitchFamily="34" charset="-122"/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7642414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DBE4B-7484-4D5D-BAB3-D875A13488C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sym typeface="思源黑体 Normal" panose="020B0400000000000000" pitchFamily="34" charset="-122"/>
              </a:rPr>
              <a:pPr/>
              <a:t>2024/1/1</a:t>
            </a:fld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8435-3270-470D-B5D2-78B8752D7E4A}" type="slidenum">
              <a:rPr lang="zh-CN" altLang="en-US" smtClean="0">
                <a:solidFill>
                  <a:prstClr val="black">
                    <a:tint val="75000"/>
                  </a:prstClr>
                </a:solidFill>
                <a:sym typeface="思源黑体 Normal" panose="020B0400000000000000" pitchFamily="34" charset="-122"/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5960005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DBE4B-7484-4D5D-BAB3-D875A13488C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sym typeface="思源黑体 Normal" panose="020B0400000000000000" pitchFamily="34" charset="-122"/>
              </a:rPr>
              <a:pPr/>
              <a:t>2024/1/1</a:t>
            </a:fld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8435-3270-470D-B5D2-78B8752D7E4A}" type="slidenum">
              <a:rPr lang="zh-CN" altLang="en-US" smtClean="0">
                <a:solidFill>
                  <a:prstClr val="black">
                    <a:tint val="75000"/>
                  </a:prstClr>
                </a:solidFill>
                <a:sym typeface="思源黑体 Normal" panose="020B0400000000000000" pitchFamily="34" charset="-122"/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35439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7EE5E5-7367-44F6-BC4C-1A96964D7DE5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2024/1/1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A8207-C2D1-4B08-8EDC-1DE3DDFC1251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DBE4B-7484-4D5D-BAB3-D875A13488C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sym typeface="思源黑体 Normal" panose="020B0400000000000000" pitchFamily="34" charset="-122"/>
              </a:rPr>
              <a:pPr/>
              <a:t>2024/1/1</a:t>
            </a:fld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8435-3270-470D-B5D2-78B8752D7E4A}" type="slidenum">
              <a:rPr lang="zh-CN" altLang="en-US" smtClean="0">
                <a:solidFill>
                  <a:prstClr val="black">
                    <a:tint val="75000"/>
                  </a:prstClr>
                </a:solidFill>
                <a:sym typeface="思源黑体 Normal" panose="020B0400000000000000" pitchFamily="34" charset="-122"/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9825357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DBE4B-7484-4D5D-BAB3-D875A13488C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sym typeface="思源黑体 Normal" panose="020B0400000000000000" pitchFamily="34" charset="-122"/>
              </a:rPr>
              <a:pPr/>
              <a:t>2024/1/1</a:t>
            </a:fld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8435-3270-470D-B5D2-78B8752D7E4A}" type="slidenum">
              <a:rPr lang="zh-CN" altLang="en-US" smtClean="0">
                <a:solidFill>
                  <a:prstClr val="black">
                    <a:tint val="75000"/>
                  </a:prstClr>
                </a:solidFill>
                <a:sym typeface="思源黑体 Normal" panose="020B0400000000000000" pitchFamily="34" charset="-122"/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340238" y="1"/>
            <a:ext cx="405045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prstClr val="black">
                    <a:alpha val="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行业</a:t>
            </a:r>
            <a:r>
              <a:rPr lang="en-US" altLang="zh-CN" sz="100" dirty="0">
                <a:solidFill>
                  <a:prstClr val="black">
                    <a:alpha val="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>
                    <a:alpha val="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en-US" altLang="zh-CN" sz="100" dirty="0">
                <a:solidFill>
                  <a:prstClr val="black">
                    <a:alpha val="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</a:p>
        </p:txBody>
      </p:sp>
    </p:spTree>
    <p:extLst>
      <p:ext uri="{BB962C8B-B14F-4D97-AF65-F5344CB8AC3E}">
        <p14:creationId xmlns:p14="http://schemas.microsoft.com/office/powerpoint/2010/main" val="32095018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DBE4B-7484-4D5D-BAB3-D875A13488C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sym typeface="思源黑体 Normal" panose="020B0400000000000000" pitchFamily="34" charset="-122"/>
              </a:rPr>
              <a:pPr/>
              <a:t>2024/1/1</a:t>
            </a:fld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8435-3270-470D-B5D2-78B8752D7E4A}" type="slidenum">
              <a:rPr lang="zh-CN" altLang="en-US" smtClean="0">
                <a:solidFill>
                  <a:prstClr val="black">
                    <a:tint val="75000"/>
                  </a:prstClr>
                </a:solidFill>
                <a:sym typeface="思源黑体 Normal" panose="020B0400000000000000" pitchFamily="34" charset="-122"/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7620883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DBE4B-7484-4D5D-BAB3-D875A13488C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sym typeface="思源黑体 Normal" panose="020B0400000000000000" pitchFamily="34" charset="-122"/>
              </a:rPr>
              <a:pPr/>
              <a:t>2024/1/1</a:t>
            </a:fld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8435-3270-470D-B5D2-78B8752D7E4A}" type="slidenum">
              <a:rPr lang="zh-CN" altLang="en-US" smtClean="0">
                <a:solidFill>
                  <a:prstClr val="black">
                    <a:tint val="75000"/>
                  </a:prstClr>
                </a:solidFill>
                <a:sym typeface="思源黑体 Normal" panose="020B0400000000000000" pitchFamily="34" charset="-122"/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1029793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xmlns="" id="{9E8D6C7A-834E-44BA-81C4-D50911065EDE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1653704"/>
            <a:ext cx="9144000" cy="30511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xmlns="" id="{589CAC40-B361-4760-AD74-D73D96F234A1}"/>
              </a:ext>
            </a:extLst>
          </p:cNvPr>
          <p:cNvSpPr>
            <a:spLocks noEditPoints="1"/>
          </p:cNvSpPr>
          <p:nvPr userDrawn="1">
            <p:custDataLst>
              <p:tags r:id="rId2"/>
            </p:custDataLst>
          </p:nvPr>
        </p:nvSpPr>
        <p:spPr bwMode="auto">
          <a:xfrm>
            <a:off x="6449408" y="5290741"/>
            <a:ext cx="836235" cy="995834"/>
          </a:xfrm>
          <a:custGeom>
            <a:avLst/>
            <a:gdLst>
              <a:gd name="T0" fmla="*/ 400 w 528"/>
              <a:gd name="T1" fmla="*/ 293 h 471"/>
              <a:gd name="T2" fmla="*/ 430 w 528"/>
              <a:gd name="T3" fmla="*/ 279 h 471"/>
              <a:gd name="T4" fmla="*/ 430 w 528"/>
              <a:gd name="T5" fmla="*/ 278 h 471"/>
              <a:gd name="T6" fmla="*/ 430 w 528"/>
              <a:gd name="T7" fmla="*/ 204 h 471"/>
              <a:gd name="T8" fmla="*/ 401 w 528"/>
              <a:gd name="T9" fmla="*/ 218 h 471"/>
              <a:gd name="T10" fmla="*/ 400 w 528"/>
              <a:gd name="T11" fmla="*/ 293 h 471"/>
              <a:gd name="T12" fmla="*/ 90 w 528"/>
              <a:gd name="T13" fmla="*/ 204 h 471"/>
              <a:gd name="T14" fmla="*/ 90 w 528"/>
              <a:gd name="T15" fmla="*/ 279 h 471"/>
              <a:gd name="T16" fmla="*/ 248 w 528"/>
              <a:gd name="T17" fmla="*/ 354 h 471"/>
              <a:gd name="T18" fmla="*/ 274 w 528"/>
              <a:gd name="T19" fmla="*/ 354 h 471"/>
              <a:gd name="T20" fmla="*/ 371 w 528"/>
              <a:gd name="T21" fmla="*/ 307 h 471"/>
              <a:gd name="T22" fmla="*/ 371 w 528"/>
              <a:gd name="T23" fmla="*/ 232 h 471"/>
              <a:gd name="T24" fmla="*/ 260 w 528"/>
              <a:gd name="T25" fmla="*/ 286 h 471"/>
              <a:gd name="T26" fmla="*/ 90 w 528"/>
              <a:gd name="T27" fmla="*/ 204 h 471"/>
              <a:gd name="T28" fmla="*/ 394 w 528"/>
              <a:gd name="T29" fmla="*/ 197 h 471"/>
              <a:gd name="T30" fmla="*/ 391 w 528"/>
              <a:gd name="T31" fmla="*/ 196 h 471"/>
              <a:gd name="T32" fmla="*/ 287 w 528"/>
              <a:gd name="T33" fmla="*/ 139 h 471"/>
              <a:gd name="T34" fmla="*/ 288 w 528"/>
              <a:gd name="T35" fmla="*/ 132 h 471"/>
              <a:gd name="T36" fmla="*/ 264 w 528"/>
              <a:gd name="T37" fmla="*/ 108 h 471"/>
              <a:gd name="T38" fmla="*/ 240 w 528"/>
              <a:gd name="T39" fmla="*/ 132 h 471"/>
              <a:gd name="T40" fmla="*/ 264 w 528"/>
              <a:gd name="T41" fmla="*/ 156 h 471"/>
              <a:gd name="T42" fmla="*/ 281 w 528"/>
              <a:gd name="T43" fmla="*/ 150 h 471"/>
              <a:gd name="T44" fmla="*/ 383 w 528"/>
              <a:gd name="T45" fmla="*/ 207 h 471"/>
              <a:gd name="T46" fmla="*/ 394 w 528"/>
              <a:gd name="T47" fmla="*/ 197 h 471"/>
              <a:gd name="T48" fmla="*/ 528 w 528"/>
              <a:gd name="T49" fmla="*/ 132 h 471"/>
              <a:gd name="T50" fmla="*/ 260 w 528"/>
              <a:gd name="T51" fmla="*/ 0 h 471"/>
              <a:gd name="T52" fmla="*/ 0 w 528"/>
              <a:gd name="T53" fmla="*/ 126 h 471"/>
              <a:gd name="T54" fmla="*/ 0 w 528"/>
              <a:gd name="T55" fmla="*/ 137 h 471"/>
              <a:gd name="T56" fmla="*/ 260 w 528"/>
              <a:gd name="T57" fmla="*/ 263 h 471"/>
              <a:gd name="T58" fmla="*/ 371 w 528"/>
              <a:gd name="T59" fmla="*/ 209 h 471"/>
              <a:gd name="T60" fmla="*/ 371 w 528"/>
              <a:gd name="T61" fmla="*/ 205 h 471"/>
              <a:gd name="T62" fmla="*/ 281 w 528"/>
              <a:gd name="T63" fmla="*/ 158 h 471"/>
              <a:gd name="T64" fmla="*/ 264 w 528"/>
              <a:gd name="T65" fmla="*/ 163 h 471"/>
              <a:gd name="T66" fmla="*/ 233 w 528"/>
              <a:gd name="T67" fmla="*/ 132 h 471"/>
              <a:gd name="T68" fmla="*/ 264 w 528"/>
              <a:gd name="T69" fmla="*/ 100 h 471"/>
              <a:gd name="T70" fmla="*/ 295 w 528"/>
              <a:gd name="T71" fmla="*/ 132 h 471"/>
              <a:gd name="T72" fmla="*/ 295 w 528"/>
              <a:gd name="T73" fmla="*/ 135 h 471"/>
              <a:gd name="T74" fmla="*/ 401 w 528"/>
              <a:gd name="T75" fmla="*/ 194 h 471"/>
              <a:gd name="T76" fmla="*/ 528 w 528"/>
              <a:gd name="T77" fmla="*/ 132 h 471"/>
              <a:gd name="T78" fmla="*/ 394 w 528"/>
              <a:gd name="T79" fmla="*/ 197 h 471"/>
              <a:gd name="T80" fmla="*/ 395 w 528"/>
              <a:gd name="T81" fmla="*/ 293 h 471"/>
              <a:gd name="T82" fmla="*/ 404 w 528"/>
              <a:gd name="T83" fmla="*/ 307 h 471"/>
              <a:gd name="T84" fmla="*/ 396 w 528"/>
              <a:gd name="T85" fmla="*/ 320 h 471"/>
              <a:gd name="T86" fmla="*/ 403 w 528"/>
              <a:gd name="T87" fmla="*/ 320 h 471"/>
              <a:gd name="T88" fmla="*/ 416 w 528"/>
              <a:gd name="T89" fmla="*/ 471 h 471"/>
              <a:gd name="T90" fmla="*/ 364 w 528"/>
              <a:gd name="T91" fmla="*/ 471 h 471"/>
              <a:gd name="T92" fmla="*/ 377 w 528"/>
              <a:gd name="T93" fmla="*/ 320 h 471"/>
              <a:gd name="T94" fmla="*/ 384 w 528"/>
              <a:gd name="T95" fmla="*/ 320 h 471"/>
              <a:gd name="T96" fmla="*/ 376 w 528"/>
              <a:gd name="T97" fmla="*/ 307 h 471"/>
              <a:gd name="T98" fmla="*/ 384 w 528"/>
              <a:gd name="T99" fmla="*/ 293 h 471"/>
              <a:gd name="T100" fmla="*/ 383 w 528"/>
              <a:gd name="T101" fmla="*/ 207 h 471"/>
              <a:gd name="T102" fmla="*/ 394 w 528"/>
              <a:gd name="T103" fmla="*/ 197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28" h="471">
                <a:moveTo>
                  <a:pt x="400" y="293"/>
                </a:moveTo>
                <a:cubicBezTo>
                  <a:pt x="430" y="279"/>
                  <a:pt x="430" y="279"/>
                  <a:pt x="430" y="279"/>
                </a:cubicBezTo>
                <a:cubicBezTo>
                  <a:pt x="430" y="279"/>
                  <a:pt x="430" y="278"/>
                  <a:pt x="430" y="278"/>
                </a:cubicBezTo>
                <a:cubicBezTo>
                  <a:pt x="430" y="204"/>
                  <a:pt x="430" y="204"/>
                  <a:pt x="430" y="204"/>
                </a:cubicBezTo>
                <a:cubicBezTo>
                  <a:pt x="401" y="218"/>
                  <a:pt x="401" y="218"/>
                  <a:pt x="401" y="218"/>
                </a:cubicBezTo>
                <a:cubicBezTo>
                  <a:pt x="400" y="293"/>
                  <a:pt x="400" y="293"/>
                  <a:pt x="400" y="293"/>
                </a:cubicBezTo>
                <a:close/>
                <a:moveTo>
                  <a:pt x="90" y="204"/>
                </a:moveTo>
                <a:cubicBezTo>
                  <a:pt x="90" y="279"/>
                  <a:pt x="90" y="279"/>
                  <a:pt x="90" y="279"/>
                </a:cubicBezTo>
                <a:cubicBezTo>
                  <a:pt x="143" y="304"/>
                  <a:pt x="195" y="329"/>
                  <a:pt x="248" y="354"/>
                </a:cubicBezTo>
                <a:cubicBezTo>
                  <a:pt x="257" y="357"/>
                  <a:pt x="265" y="357"/>
                  <a:pt x="274" y="354"/>
                </a:cubicBezTo>
                <a:cubicBezTo>
                  <a:pt x="371" y="307"/>
                  <a:pt x="371" y="307"/>
                  <a:pt x="371" y="307"/>
                </a:cubicBezTo>
                <a:cubicBezTo>
                  <a:pt x="371" y="232"/>
                  <a:pt x="371" y="232"/>
                  <a:pt x="371" y="232"/>
                </a:cubicBezTo>
                <a:cubicBezTo>
                  <a:pt x="260" y="286"/>
                  <a:pt x="260" y="286"/>
                  <a:pt x="260" y="286"/>
                </a:cubicBezTo>
                <a:cubicBezTo>
                  <a:pt x="90" y="204"/>
                  <a:pt x="90" y="204"/>
                  <a:pt x="90" y="204"/>
                </a:cubicBezTo>
                <a:close/>
                <a:moveTo>
                  <a:pt x="394" y="197"/>
                </a:moveTo>
                <a:cubicBezTo>
                  <a:pt x="391" y="196"/>
                  <a:pt x="391" y="196"/>
                  <a:pt x="391" y="196"/>
                </a:cubicBezTo>
                <a:cubicBezTo>
                  <a:pt x="287" y="139"/>
                  <a:pt x="287" y="139"/>
                  <a:pt x="287" y="139"/>
                </a:cubicBezTo>
                <a:cubicBezTo>
                  <a:pt x="288" y="136"/>
                  <a:pt x="288" y="134"/>
                  <a:pt x="288" y="132"/>
                </a:cubicBezTo>
                <a:cubicBezTo>
                  <a:pt x="288" y="118"/>
                  <a:pt x="277" y="108"/>
                  <a:pt x="264" y="108"/>
                </a:cubicBezTo>
                <a:cubicBezTo>
                  <a:pt x="251" y="108"/>
                  <a:pt x="240" y="118"/>
                  <a:pt x="240" y="132"/>
                </a:cubicBezTo>
                <a:cubicBezTo>
                  <a:pt x="240" y="145"/>
                  <a:pt x="251" y="156"/>
                  <a:pt x="264" y="156"/>
                </a:cubicBezTo>
                <a:cubicBezTo>
                  <a:pt x="270" y="156"/>
                  <a:pt x="276" y="154"/>
                  <a:pt x="281" y="150"/>
                </a:cubicBezTo>
                <a:cubicBezTo>
                  <a:pt x="383" y="207"/>
                  <a:pt x="383" y="207"/>
                  <a:pt x="383" y="207"/>
                </a:cubicBezTo>
                <a:cubicBezTo>
                  <a:pt x="394" y="197"/>
                  <a:pt x="394" y="197"/>
                  <a:pt x="394" y="197"/>
                </a:cubicBezTo>
                <a:close/>
                <a:moveTo>
                  <a:pt x="528" y="132"/>
                </a:moveTo>
                <a:cubicBezTo>
                  <a:pt x="260" y="0"/>
                  <a:pt x="260" y="0"/>
                  <a:pt x="260" y="0"/>
                </a:cubicBezTo>
                <a:cubicBezTo>
                  <a:pt x="0" y="126"/>
                  <a:pt x="0" y="126"/>
                  <a:pt x="0" y="126"/>
                </a:cubicBezTo>
                <a:cubicBezTo>
                  <a:pt x="0" y="137"/>
                  <a:pt x="0" y="137"/>
                  <a:pt x="0" y="137"/>
                </a:cubicBezTo>
                <a:cubicBezTo>
                  <a:pt x="260" y="263"/>
                  <a:pt x="260" y="263"/>
                  <a:pt x="260" y="263"/>
                </a:cubicBezTo>
                <a:cubicBezTo>
                  <a:pt x="371" y="209"/>
                  <a:pt x="371" y="209"/>
                  <a:pt x="371" y="209"/>
                </a:cubicBezTo>
                <a:cubicBezTo>
                  <a:pt x="371" y="205"/>
                  <a:pt x="371" y="205"/>
                  <a:pt x="371" y="205"/>
                </a:cubicBezTo>
                <a:cubicBezTo>
                  <a:pt x="281" y="158"/>
                  <a:pt x="281" y="158"/>
                  <a:pt x="281" y="158"/>
                </a:cubicBezTo>
                <a:cubicBezTo>
                  <a:pt x="276" y="162"/>
                  <a:pt x="270" y="163"/>
                  <a:pt x="264" y="163"/>
                </a:cubicBezTo>
                <a:cubicBezTo>
                  <a:pt x="247" y="163"/>
                  <a:pt x="233" y="149"/>
                  <a:pt x="233" y="132"/>
                </a:cubicBezTo>
                <a:cubicBezTo>
                  <a:pt x="233" y="114"/>
                  <a:pt x="247" y="100"/>
                  <a:pt x="264" y="100"/>
                </a:cubicBezTo>
                <a:cubicBezTo>
                  <a:pt x="281" y="100"/>
                  <a:pt x="295" y="114"/>
                  <a:pt x="295" y="132"/>
                </a:cubicBezTo>
                <a:cubicBezTo>
                  <a:pt x="295" y="133"/>
                  <a:pt x="295" y="134"/>
                  <a:pt x="295" y="135"/>
                </a:cubicBezTo>
                <a:cubicBezTo>
                  <a:pt x="401" y="194"/>
                  <a:pt x="401" y="194"/>
                  <a:pt x="401" y="194"/>
                </a:cubicBezTo>
                <a:cubicBezTo>
                  <a:pt x="528" y="132"/>
                  <a:pt x="528" y="132"/>
                  <a:pt x="528" y="132"/>
                </a:cubicBezTo>
                <a:close/>
                <a:moveTo>
                  <a:pt x="394" y="197"/>
                </a:moveTo>
                <a:cubicBezTo>
                  <a:pt x="395" y="293"/>
                  <a:pt x="395" y="293"/>
                  <a:pt x="395" y="293"/>
                </a:cubicBezTo>
                <a:cubicBezTo>
                  <a:pt x="401" y="295"/>
                  <a:pt x="404" y="300"/>
                  <a:pt x="404" y="307"/>
                </a:cubicBezTo>
                <a:cubicBezTo>
                  <a:pt x="404" y="312"/>
                  <a:pt x="401" y="317"/>
                  <a:pt x="396" y="320"/>
                </a:cubicBezTo>
                <a:cubicBezTo>
                  <a:pt x="403" y="320"/>
                  <a:pt x="403" y="320"/>
                  <a:pt x="403" y="320"/>
                </a:cubicBezTo>
                <a:cubicBezTo>
                  <a:pt x="416" y="471"/>
                  <a:pt x="416" y="471"/>
                  <a:pt x="416" y="471"/>
                </a:cubicBezTo>
                <a:cubicBezTo>
                  <a:pt x="364" y="471"/>
                  <a:pt x="364" y="471"/>
                  <a:pt x="364" y="471"/>
                </a:cubicBezTo>
                <a:cubicBezTo>
                  <a:pt x="377" y="320"/>
                  <a:pt x="377" y="320"/>
                  <a:pt x="377" y="320"/>
                </a:cubicBezTo>
                <a:cubicBezTo>
                  <a:pt x="384" y="320"/>
                  <a:pt x="384" y="320"/>
                  <a:pt x="384" y="320"/>
                </a:cubicBezTo>
                <a:cubicBezTo>
                  <a:pt x="379" y="317"/>
                  <a:pt x="376" y="312"/>
                  <a:pt x="376" y="307"/>
                </a:cubicBezTo>
                <a:cubicBezTo>
                  <a:pt x="376" y="301"/>
                  <a:pt x="379" y="296"/>
                  <a:pt x="384" y="293"/>
                </a:cubicBezTo>
                <a:cubicBezTo>
                  <a:pt x="383" y="207"/>
                  <a:pt x="383" y="207"/>
                  <a:pt x="383" y="207"/>
                </a:cubicBezTo>
                <a:cubicBezTo>
                  <a:pt x="394" y="197"/>
                  <a:pt x="394" y="197"/>
                  <a:pt x="394" y="19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8" name="等腰三角形 7">
            <a:extLst>
              <a:ext uri="{FF2B5EF4-FFF2-40B4-BE49-F238E27FC236}">
                <a16:creationId xmlns:a16="http://schemas.microsoft.com/office/drawing/2014/main" xmlns="" id="{63227020-F056-4151-B78A-42CCD8BE4454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 flipV="1">
            <a:off x="6732790" y="4704820"/>
            <a:ext cx="269471" cy="20660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11" name="文本占位符 10">
            <a:extLst>
              <a:ext uri="{FF2B5EF4-FFF2-40B4-BE49-F238E27FC236}">
                <a16:creationId xmlns:a16="http://schemas.microsoft.com/office/drawing/2014/main" xmlns="" id="{4C893376-4C31-4255-B62E-55AFB574EB4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7858" y="2460080"/>
            <a:ext cx="7968284" cy="91440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300" b="1">
                <a:solidFill>
                  <a:schemeClr val="bg1"/>
                </a:solidFill>
                <a:latin typeface="+mn-ea"/>
                <a:ea typeface="+mn-ea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zh-CN" altLang="en-US" dirty="0"/>
              <a:t>编辑母版文本样</a:t>
            </a:r>
          </a:p>
        </p:txBody>
      </p: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xmlns="" id="{FCA2BDE9-8E48-40F2-914D-46A1A474F52F}"/>
              </a:ext>
            </a:extLst>
          </p:cNvPr>
          <p:cNvCxnSpPr>
            <a:cxnSpLocks/>
          </p:cNvCxnSpPr>
          <p:nvPr userDrawn="1">
            <p:custDataLst>
              <p:tags r:id="rId4"/>
            </p:custDataLst>
          </p:nvPr>
        </p:nvCxnSpPr>
        <p:spPr>
          <a:xfrm>
            <a:off x="1628775" y="3667440"/>
            <a:ext cx="1727125" cy="0"/>
          </a:xfrm>
          <a:prstGeom prst="line">
            <a:avLst/>
          </a:prstGeom>
          <a:ln w="19050">
            <a:solidFill>
              <a:schemeClr val="bg1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xmlns="" id="{61E1812E-0D0A-47FF-A2E2-24268AEFB358}"/>
              </a:ext>
            </a:extLst>
          </p:cNvPr>
          <p:cNvCxnSpPr>
            <a:cxnSpLocks/>
          </p:cNvCxnSpPr>
          <p:nvPr userDrawn="1">
            <p:custDataLst>
              <p:tags r:id="rId5"/>
            </p:custDataLst>
          </p:nvPr>
        </p:nvCxnSpPr>
        <p:spPr>
          <a:xfrm>
            <a:off x="5734768" y="3667440"/>
            <a:ext cx="1753073" cy="0"/>
          </a:xfrm>
          <a:prstGeom prst="line">
            <a:avLst/>
          </a:prstGeom>
          <a:ln w="19050">
            <a:solidFill>
              <a:schemeClr val="bg1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占位符 15">
            <a:extLst>
              <a:ext uri="{FF2B5EF4-FFF2-40B4-BE49-F238E27FC236}">
                <a16:creationId xmlns:a16="http://schemas.microsoft.com/office/drawing/2014/main" xmlns="" id="{C6230AEE-07B3-46B9-8678-FC4430A16BA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13571" y="3483522"/>
            <a:ext cx="2221917" cy="464999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  <a:lvl5pPr marL="1371600" indent="0">
              <a:buNone/>
              <a:defRPr/>
            </a:lvl5pPr>
          </a:lstStyle>
          <a:p>
            <a:pPr lvl="0"/>
            <a:r>
              <a:rPr lang="zh-CN" altLang="en-US" dirty="0"/>
              <a:t>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32412555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xmlns="" id="{F12AE4BD-7B1A-47A6-AF1C-60737EA473FC}"/>
              </a:ext>
            </a:extLst>
          </p:cNvPr>
          <p:cNvSpPr/>
          <p:nvPr userDrawn="1"/>
        </p:nvSpPr>
        <p:spPr>
          <a:xfrm>
            <a:off x="-33683" y="0"/>
            <a:ext cx="314325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7200" dirty="0">
              <a:solidFill>
                <a:prstClr val="white"/>
              </a:solidFill>
              <a:latin typeface="微软雅黑" panose="020B0503020204020204" pitchFamily="34" charset="-122"/>
              <a:cs typeface="Arial" pitchFamily="34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xmlns="" id="{C2E1304D-1357-49F9-8A3D-C33FDA316F9A}"/>
              </a:ext>
            </a:extLst>
          </p:cNvPr>
          <p:cNvSpPr/>
          <p:nvPr userDrawn="1"/>
        </p:nvSpPr>
        <p:spPr>
          <a:xfrm>
            <a:off x="511943" y="2182609"/>
            <a:ext cx="2052000" cy="1975566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859BBFE5-D62E-4870-ACB6-CA5D8920D08D}"/>
              </a:ext>
            </a:extLst>
          </p:cNvPr>
          <p:cNvSpPr txBox="1"/>
          <p:nvPr userDrawn="1"/>
        </p:nvSpPr>
        <p:spPr>
          <a:xfrm>
            <a:off x="425122" y="2605276"/>
            <a:ext cx="2225642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algn="ctr"/>
            <a:r>
              <a:rPr lang="zh-CN" altLang="en-US" sz="4500" b="1" dirty="0">
                <a:solidFill>
                  <a:prstClr val="white"/>
                </a:solidFill>
                <a:latin typeface="微软雅黑"/>
                <a:cs typeface="Arial" pitchFamily="34" charset="0"/>
              </a:rPr>
              <a:t>目录</a:t>
            </a:r>
          </a:p>
        </p:txBody>
      </p:sp>
      <p:sp>
        <p:nvSpPr>
          <p:cNvPr id="9" name="任意多边形: 形状 8">
            <a:extLst>
              <a:ext uri="{FF2B5EF4-FFF2-40B4-BE49-F238E27FC236}">
                <a16:creationId xmlns:a16="http://schemas.microsoft.com/office/drawing/2014/main" xmlns="" id="{0BF4A072-4ECC-4AA7-8889-3668CAEF3C04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07979" y="1403827"/>
            <a:ext cx="1088292" cy="1296000"/>
          </a:xfrm>
          <a:custGeom>
            <a:avLst/>
            <a:gdLst>
              <a:gd name="T0" fmla="*/ 400 w 528"/>
              <a:gd name="T1" fmla="*/ 293 h 471"/>
              <a:gd name="T2" fmla="*/ 430 w 528"/>
              <a:gd name="T3" fmla="*/ 279 h 471"/>
              <a:gd name="T4" fmla="*/ 430 w 528"/>
              <a:gd name="T5" fmla="*/ 278 h 471"/>
              <a:gd name="T6" fmla="*/ 430 w 528"/>
              <a:gd name="T7" fmla="*/ 204 h 471"/>
              <a:gd name="T8" fmla="*/ 401 w 528"/>
              <a:gd name="T9" fmla="*/ 218 h 471"/>
              <a:gd name="T10" fmla="*/ 400 w 528"/>
              <a:gd name="T11" fmla="*/ 293 h 471"/>
              <a:gd name="T12" fmla="*/ 90 w 528"/>
              <a:gd name="T13" fmla="*/ 204 h 471"/>
              <a:gd name="T14" fmla="*/ 90 w 528"/>
              <a:gd name="T15" fmla="*/ 279 h 471"/>
              <a:gd name="T16" fmla="*/ 248 w 528"/>
              <a:gd name="T17" fmla="*/ 354 h 471"/>
              <a:gd name="T18" fmla="*/ 274 w 528"/>
              <a:gd name="T19" fmla="*/ 354 h 471"/>
              <a:gd name="T20" fmla="*/ 371 w 528"/>
              <a:gd name="T21" fmla="*/ 307 h 471"/>
              <a:gd name="T22" fmla="*/ 371 w 528"/>
              <a:gd name="T23" fmla="*/ 232 h 471"/>
              <a:gd name="T24" fmla="*/ 260 w 528"/>
              <a:gd name="T25" fmla="*/ 286 h 471"/>
              <a:gd name="T26" fmla="*/ 90 w 528"/>
              <a:gd name="T27" fmla="*/ 204 h 471"/>
              <a:gd name="T28" fmla="*/ 394 w 528"/>
              <a:gd name="T29" fmla="*/ 197 h 471"/>
              <a:gd name="T30" fmla="*/ 391 w 528"/>
              <a:gd name="T31" fmla="*/ 196 h 471"/>
              <a:gd name="T32" fmla="*/ 287 w 528"/>
              <a:gd name="T33" fmla="*/ 139 h 471"/>
              <a:gd name="T34" fmla="*/ 288 w 528"/>
              <a:gd name="T35" fmla="*/ 132 h 471"/>
              <a:gd name="T36" fmla="*/ 264 w 528"/>
              <a:gd name="T37" fmla="*/ 108 h 471"/>
              <a:gd name="T38" fmla="*/ 240 w 528"/>
              <a:gd name="T39" fmla="*/ 132 h 471"/>
              <a:gd name="T40" fmla="*/ 264 w 528"/>
              <a:gd name="T41" fmla="*/ 156 h 471"/>
              <a:gd name="T42" fmla="*/ 281 w 528"/>
              <a:gd name="T43" fmla="*/ 150 h 471"/>
              <a:gd name="T44" fmla="*/ 383 w 528"/>
              <a:gd name="T45" fmla="*/ 207 h 471"/>
              <a:gd name="T46" fmla="*/ 394 w 528"/>
              <a:gd name="T47" fmla="*/ 197 h 471"/>
              <a:gd name="T48" fmla="*/ 528 w 528"/>
              <a:gd name="T49" fmla="*/ 132 h 471"/>
              <a:gd name="T50" fmla="*/ 260 w 528"/>
              <a:gd name="T51" fmla="*/ 0 h 471"/>
              <a:gd name="T52" fmla="*/ 0 w 528"/>
              <a:gd name="T53" fmla="*/ 126 h 471"/>
              <a:gd name="T54" fmla="*/ 0 w 528"/>
              <a:gd name="T55" fmla="*/ 137 h 471"/>
              <a:gd name="T56" fmla="*/ 260 w 528"/>
              <a:gd name="T57" fmla="*/ 263 h 471"/>
              <a:gd name="T58" fmla="*/ 371 w 528"/>
              <a:gd name="T59" fmla="*/ 209 h 471"/>
              <a:gd name="T60" fmla="*/ 371 w 528"/>
              <a:gd name="T61" fmla="*/ 205 h 471"/>
              <a:gd name="T62" fmla="*/ 281 w 528"/>
              <a:gd name="T63" fmla="*/ 158 h 471"/>
              <a:gd name="T64" fmla="*/ 264 w 528"/>
              <a:gd name="T65" fmla="*/ 163 h 471"/>
              <a:gd name="T66" fmla="*/ 233 w 528"/>
              <a:gd name="T67" fmla="*/ 132 h 471"/>
              <a:gd name="T68" fmla="*/ 264 w 528"/>
              <a:gd name="T69" fmla="*/ 100 h 471"/>
              <a:gd name="T70" fmla="*/ 295 w 528"/>
              <a:gd name="T71" fmla="*/ 132 h 471"/>
              <a:gd name="T72" fmla="*/ 295 w 528"/>
              <a:gd name="T73" fmla="*/ 135 h 471"/>
              <a:gd name="T74" fmla="*/ 401 w 528"/>
              <a:gd name="T75" fmla="*/ 194 h 471"/>
              <a:gd name="T76" fmla="*/ 528 w 528"/>
              <a:gd name="T77" fmla="*/ 132 h 471"/>
              <a:gd name="T78" fmla="*/ 394 w 528"/>
              <a:gd name="T79" fmla="*/ 197 h 471"/>
              <a:gd name="T80" fmla="*/ 395 w 528"/>
              <a:gd name="T81" fmla="*/ 293 h 471"/>
              <a:gd name="T82" fmla="*/ 404 w 528"/>
              <a:gd name="T83" fmla="*/ 307 h 471"/>
              <a:gd name="T84" fmla="*/ 396 w 528"/>
              <a:gd name="T85" fmla="*/ 320 h 471"/>
              <a:gd name="T86" fmla="*/ 403 w 528"/>
              <a:gd name="T87" fmla="*/ 320 h 471"/>
              <a:gd name="T88" fmla="*/ 416 w 528"/>
              <a:gd name="T89" fmla="*/ 471 h 471"/>
              <a:gd name="T90" fmla="*/ 364 w 528"/>
              <a:gd name="T91" fmla="*/ 471 h 471"/>
              <a:gd name="T92" fmla="*/ 377 w 528"/>
              <a:gd name="T93" fmla="*/ 320 h 471"/>
              <a:gd name="T94" fmla="*/ 384 w 528"/>
              <a:gd name="T95" fmla="*/ 320 h 471"/>
              <a:gd name="T96" fmla="*/ 376 w 528"/>
              <a:gd name="T97" fmla="*/ 307 h 471"/>
              <a:gd name="T98" fmla="*/ 384 w 528"/>
              <a:gd name="T99" fmla="*/ 293 h 471"/>
              <a:gd name="T100" fmla="*/ 383 w 528"/>
              <a:gd name="T101" fmla="*/ 207 h 471"/>
              <a:gd name="T102" fmla="*/ 394 w 528"/>
              <a:gd name="T103" fmla="*/ 197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28" h="471">
                <a:moveTo>
                  <a:pt x="400" y="293"/>
                </a:moveTo>
                <a:cubicBezTo>
                  <a:pt x="430" y="279"/>
                  <a:pt x="430" y="279"/>
                  <a:pt x="430" y="279"/>
                </a:cubicBezTo>
                <a:cubicBezTo>
                  <a:pt x="430" y="279"/>
                  <a:pt x="430" y="278"/>
                  <a:pt x="430" y="278"/>
                </a:cubicBezTo>
                <a:cubicBezTo>
                  <a:pt x="430" y="204"/>
                  <a:pt x="430" y="204"/>
                  <a:pt x="430" y="204"/>
                </a:cubicBezTo>
                <a:cubicBezTo>
                  <a:pt x="401" y="218"/>
                  <a:pt x="401" y="218"/>
                  <a:pt x="401" y="218"/>
                </a:cubicBezTo>
                <a:cubicBezTo>
                  <a:pt x="400" y="293"/>
                  <a:pt x="400" y="293"/>
                  <a:pt x="400" y="293"/>
                </a:cubicBezTo>
                <a:close/>
                <a:moveTo>
                  <a:pt x="90" y="204"/>
                </a:moveTo>
                <a:cubicBezTo>
                  <a:pt x="90" y="279"/>
                  <a:pt x="90" y="279"/>
                  <a:pt x="90" y="279"/>
                </a:cubicBezTo>
                <a:cubicBezTo>
                  <a:pt x="143" y="304"/>
                  <a:pt x="195" y="329"/>
                  <a:pt x="248" y="354"/>
                </a:cubicBezTo>
                <a:cubicBezTo>
                  <a:pt x="257" y="357"/>
                  <a:pt x="265" y="357"/>
                  <a:pt x="274" y="354"/>
                </a:cubicBezTo>
                <a:cubicBezTo>
                  <a:pt x="371" y="307"/>
                  <a:pt x="371" y="307"/>
                  <a:pt x="371" y="307"/>
                </a:cubicBezTo>
                <a:cubicBezTo>
                  <a:pt x="371" y="232"/>
                  <a:pt x="371" y="232"/>
                  <a:pt x="371" y="232"/>
                </a:cubicBezTo>
                <a:cubicBezTo>
                  <a:pt x="260" y="286"/>
                  <a:pt x="260" y="286"/>
                  <a:pt x="260" y="286"/>
                </a:cubicBezTo>
                <a:cubicBezTo>
                  <a:pt x="90" y="204"/>
                  <a:pt x="90" y="204"/>
                  <a:pt x="90" y="204"/>
                </a:cubicBezTo>
                <a:close/>
                <a:moveTo>
                  <a:pt x="394" y="197"/>
                </a:moveTo>
                <a:cubicBezTo>
                  <a:pt x="391" y="196"/>
                  <a:pt x="391" y="196"/>
                  <a:pt x="391" y="196"/>
                </a:cubicBezTo>
                <a:cubicBezTo>
                  <a:pt x="287" y="139"/>
                  <a:pt x="287" y="139"/>
                  <a:pt x="287" y="139"/>
                </a:cubicBezTo>
                <a:cubicBezTo>
                  <a:pt x="288" y="136"/>
                  <a:pt x="288" y="134"/>
                  <a:pt x="288" y="132"/>
                </a:cubicBezTo>
                <a:cubicBezTo>
                  <a:pt x="288" y="118"/>
                  <a:pt x="277" y="108"/>
                  <a:pt x="264" y="108"/>
                </a:cubicBezTo>
                <a:cubicBezTo>
                  <a:pt x="251" y="108"/>
                  <a:pt x="240" y="118"/>
                  <a:pt x="240" y="132"/>
                </a:cubicBezTo>
                <a:cubicBezTo>
                  <a:pt x="240" y="145"/>
                  <a:pt x="251" y="156"/>
                  <a:pt x="264" y="156"/>
                </a:cubicBezTo>
                <a:cubicBezTo>
                  <a:pt x="270" y="156"/>
                  <a:pt x="276" y="154"/>
                  <a:pt x="281" y="150"/>
                </a:cubicBezTo>
                <a:cubicBezTo>
                  <a:pt x="383" y="207"/>
                  <a:pt x="383" y="207"/>
                  <a:pt x="383" y="207"/>
                </a:cubicBezTo>
                <a:cubicBezTo>
                  <a:pt x="394" y="197"/>
                  <a:pt x="394" y="197"/>
                  <a:pt x="394" y="197"/>
                </a:cubicBezTo>
                <a:close/>
                <a:moveTo>
                  <a:pt x="528" y="132"/>
                </a:moveTo>
                <a:cubicBezTo>
                  <a:pt x="260" y="0"/>
                  <a:pt x="260" y="0"/>
                  <a:pt x="260" y="0"/>
                </a:cubicBezTo>
                <a:cubicBezTo>
                  <a:pt x="0" y="126"/>
                  <a:pt x="0" y="126"/>
                  <a:pt x="0" y="126"/>
                </a:cubicBezTo>
                <a:cubicBezTo>
                  <a:pt x="0" y="137"/>
                  <a:pt x="0" y="137"/>
                  <a:pt x="0" y="137"/>
                </a:cubicBezTo>
                <a:cubicBezTo>
                  <a:pt x="260" y="263"/>
                  <a:pt x="260" y="263"/>
                  <a:pt x="260" y="263"/>
                </a:cubicBezTo>
                <a:cubicBezTo>
                  <a:pt x="371" y="209"/>
                  <a:pt x="371" y="209"/>
                  <a:pt x="371" y="209"/>
                </a:cubicBezTo>
                <a:cubicBezTo>
                  <a:pt x="371" y="205"/>
                  <a:pt x="371" y="205"/>
                  <a:pt x="371" y="205"/>
                </a:cubicBezTo>
                <a:cubicBezTo>
                  <a:pt x="281" y="158"/>
                  <a:pt x="281" y="158"/>
                  <a:pt x="281" y="158"/>
                </a:cubicBezTo>
                <a:cubicBezTo>
                  <a:pt x="276" y="162"/>
                  <a:pt x="270" y="163"/>
                  <a:pt x="264" y="163"/>
                </a:cubicBezTo>
                <a:cubicBezTo>
                  <a:pt x="247" y="163"/>
                  <a:pt x="233" y="149"/>
                  <a:pt x="233" y="132"/>
                </a:cubicBezTo>
                <a:cubicBezTo>
                  <a:pt x="233" y="114"/>
                  <a:pt x="247" y="100"/>
                  <a:pt x="264" y="100"/>
                </a:cubicBezTo>
                <a:cubicBezTo>
                  <a:pt x="281" y="100"/>
                  <a:pt x="295" y="114"/>
                  <a:pt x="295" y="132"/>
                </a:cubicBezTo>
                <a:cubicBezTo>
                  <a:pt x="295" y="133"/>
                  <a:pt x="295" y="134"/>
                  <a:pt x="295" y="135"/>
                </a:cubicBezTo>
                <a:cubicBezTo>
                  <a:pt x="401" y="194"/>
                  <a:pt x="401" y="194"/>
                  <a:pt x="401" y="194"/>
                </a:cubicBezTo>
                <a:cubicBezTo>
                  <a:pt x="528" y="132"/>
                  <a:pt x="528" y="132"/>
                  <a:pt x="528" y="132"/>
                </a:cubicBezTo>
                <a:close/>
                <a:moveTo>
                  <a:pt x="394" y="197"/>
                </a:moveTo>
                <a:cubicBezTo>
                  <a:pt x="395" y="293"/>
                  <a:pt x="395" y="293"/>
                  <a:pt x="395" y="293"/>
                </a:cubicBezTo>
                <a:cubicBezTo>
                  <a:pt x="401" y="295"/>
                  <a:pt x="404" y="300"/>
                  <a:pt x="404" y="307"/>
                </a:cubicBezTo>
                <a:cubicBezTo>
                  <a:pt x="404" y="312"/>
                  <a:pt x="401" y="317"/>
                  <a:pt x="396" y="320"/>
                </a:cubicBezTo>
                <a:cubicBezTo>
                  <a:pt x="403" y="320"/>
                  <a:pt x="403" y="320"/>
                  <a:pt x="403" y="320"/>
                </a:cubicBezTo>
                <a:cubicBezTo>
                  <a:pt x="416" y="471"/>
                  <a:pt x="416" y="471"/>
                  <a:pt x="416" y="471"/>
                </a:cubicBezTo>
                <a:cubicBezTo>
                  <a:pt x="364" y="471"/>
                  <a:pt x="364" y="471"/>
                  <a:pt x="364" y="471"/>
                </a:cubicBezTo>
                <a:cubicBezTo>
                  <a:pt x="377" y="320"/>
                  <a:pt x="377" y="320"/>
                  <a:pt x="377" y="320"/>
                </a:cubicBezTo>
                <a:cubicBezTo>
                  <a:pt x="384" y="320"/>
                  <a:pt x="384" y="320"/>
                  <a:pt x="384" y="320"/>
                </a:cubicBezTo>
                <a:cubicBezTo>
                  <a:pt x="379" y="317"/>
                  <a:pt x="376" y="312"/>
                  <a:pt x="376" y="307"/>
                </a:cubicBezTo>
                <a:cubicBezTo>
                  <a:pt x="376" y="301"/>
                  <a:pt x="379" y="296"/>
                  <a:pt x="384" y="293"/>
                </a:cubicBezTo>
                <a:cubicBezTo>
                  <a:pt x="383" y="207"/>
                  <a:pt x="383" y="207"/>
                  <a:pt x="383" y="207"/>
                </a:cubicBezTo>
                <a:cubicBezTo>
                  <a:pt x="394" y="197"/>
                  <a:pt x="394" y="197"/>
                  <a:pt x="394" y="197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xmlns="" id="{8263450A-21CE-4706-B5C8-4245C747B51C}"/>
              </a:ext>
            </a:extLst>
          </p:cNvPr>
          <p:cNvSpPr/>
          <p:nvPr userDrawn="1"/>
        </p:nvSpPr>
        <p:spPr>
          <a:xfrm>
            <a:off x="930778" y="3525075"/>
            <a:ext cx="1198886" cy="40011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en-US" altLang="zh-CN" sz="1500" dirty="0">
                <a:solidFill>
                  <a:prstClr val="white"/>
                </a:solidFill>
              </a:rPr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358815043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2051D988-7C38-4078-9A02-26B29BBF89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94"/>
          <a:stretch/>
        </p:blipFill>
        <p:spPr>
          <a:xfrm>
            <a:off x="0" y="0"/>
            <a:ext cx="9144000" cy="342900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xmlns="" id="{FFF4CC56-71A3-4BFE-854F-FE1A7279B6C0}"/>
              </a:ext>
            </a:extLst>
          </p:cNvPr>
          <p:cNvSpPr/>
          <p:nvPr userDrawn="1"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prstClr val="white"/>
              </a:solidFill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0BE3CA71-9CCD-4AD0-BCD9-52DC4C4CBE07}"/>
              </a:ext>
            </a:extLst>
          </p:cNvPr>
          <p:cNvSpPr txBox="1"/>
          <p:nvPr userDrawn="1"/>
        </p:nvSpPr>
        <p:spPr>
          <a:xfrm>
            <a:off x="3579420" y="1130300"/>
            <a:ext cx="1985159" cy="156966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zh-CN" altLang="en-US" sz="7200" dirty="0">
                <a:solidFill>
                  <a:prstClr val="white"/>
                </a:solidFill>
              </a:rPr>
              <a:t>目录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xmlns="" id="{C06DE5F5-8934-4C0D-84D1-E8DB1080A817}"/>
              </a:ext>
            </a:extLst>
          </p:cNvPr>
          <p:cNvSpPr/>
          <p:nvPr userDrawn="1"/>
        </p:nvSpPr>
        <p:spPr>
          <a:xfrm>
            <a:off x="3550567" y="2614204"/>
            <a:ext cx="2042867" cy="646331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en-US" altLang="zh-CN" sz="2700" dirty="0">
                <a:solidFill>
                  <a:prstClr val="white"/>
                </a:solidFill>
              </a:rPr>
              <a:t>CONTENTS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xmlns="" id="{7286E172-704B-49EF-B32D-A6612AF05024}"/>
              </a:ext>
            </a:extLst>
          </p:cNvPr>
          <p:cNvSpPr/>
          <p:nvPr userDrawn="1"/>
        </p:nvSpPr>
        <p:spPr>
          <a:xfrm>
            <a:off x="511942" y="509286"/>
            <a:ext cx="8127233" cy="3078866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9085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8874CC96-98FA-42AA-9F2A-D614306743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495" y="1123128"/>
            <a:ext cx="5965727" cy="4997836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xmlns="" id="{FD5C5D76-79AD-4D09-ABEC-3CFEF880FD30}"/>
              </a:ext>
            </a:extLst>
          </p:cNvPr>
          <p:cNvSpPr/>
          <p:nvPr userDrawn="1"/>
        </p:nvSpPr>
        <p:spPr>
          <a:xfrm>
            <a:off x="495300" y="1130300"/>
            <a:ext cx="2321719" cy="5003800"/>
          </a:xfrm>
          <a:prstGeom prst="rect">
            <a:avLst/>
          </a:prstGeom>
          <a:gradFill flip="none" rotWithShape="1">
            <a:gsLst>
              <a:gs pos="46000">
                <a:schemeClr val="accent1"/>
              </a:gs>
              <a:gs pos="0">
                <a:schemeClr val="accent1"/>
              </a:gs>
              <a:gs pos="100000">
                <a:schemeClr val="accent1">
                  <a:lumMod val="85000"/>
                  <a:lumOff val="15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  <a:sym typeface="Arial" panose="020B0604020202020204" pitchFamily="34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xmlns="" id="{2D630481-05A4-46F7-82A1-C49C95FA9E16}"/>
              </a:ext>
            </a:extLst>
          </p:cNvPr>
          <p:cNvSpPr/>
          <p:nvPr userDrawn="1"/>
        </p:nvSpPr>
        <p:spPr>
          <a:xfrm flipH="1">
            <a:off x="6317457" y="1130300"/>
            <a:ext cx="2321719" cy="5003800"/>
          </a:xfrm>
          <a:prstGeom prst="rect">
            <a:avLst/>
          </a:prstGeom>
          <a:gradFill flip="none" rotWithShape="1">
            <a:gsLst>
              <a:gs pos="46000">
                <a:schemeClr val="accent1"/>
              </a:gs>
              <a:gs pos="0">
                <a:schemeClr val="accent1"/>
              </a:gs>
              <a:gs pos="100000">
                <a:schemeClr val="accent1">
                  <a:lumMod val="85000"/>
                  <a:lumOff val="15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  <a:sym typeface="Arial" panose="020B0604020202020204" pitchFamily="34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xmlns="" id="{25792211-4E6F-437D-BE4B-AF26A4FBC943}"/>
              </a:ext>
            </a:extLst>
          </p:cNvPr>
          <p:cNvSpPr/>
          <p:nvPr userDrawn="1"/>
        </p:nvSpPr>
        <p:spPr>
          <a:xfrm>
            <a:off x="494110" y="1117164"/>
            <a:ext cx="8143875" cy="5003800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  <a:sym typeface="Arial" panose="020B0604020202020204" pitchFamily="34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A406FBFB-387B-4462-8B6A-E1F35E2EDE15}"/>
              </a:ext>
            </a:extLst>
          </p:cNvPr>
          <p:cNvSpPr txBox="1"/>
          <p:nvPr userDrawn="1"/>
        </p:nvSpPr>
        <p:spPr>
          <a:xfrm>
            <a:off x="3748721" y="1130301"/>
            <a:ext cx="1418258" cy="455949"/>
          </a:xfrm>
          <a:custGeom>
            <a:avLst/>
            <a:gdLst/>
            <a:ahLst/>
            <a:cxnLst/>
            <a:rect l="l" t="t" r="r" b="b"/>
            <a:pathLst>
              <a:path w="1891010" h="455949">
                <a:moveTo>
                  <a:pt x="126801" y="168413"/>
                </a:moveTo>
                <a:lnTo>
                  <a:pt x="126801" y="271998"/>
                </a:lnTo>
                <a:lnTo>
                  <a:pt x="576857" y="271998"/>
                </a:lnTo>
                <a:lnTo>
                  <a:pt x="576857" y="168413"/>
                </a:lnTo>
                <a:close/>
                <a:moveTo>
                  <a:pt x="1510605" y="34468"/>
                </a:moveTo>
                <a:lnTo>
                  <a:pt x="1510605" y="71080"/>
                </a:lnTo>
                <a:cubicBezTo>
                  <a:pt x="1533227" y="103227"/>
                  <a:pt x="1559123" y="132099"/>
                  <a:pt x="1588293" y="157698"/>
                </a:cubicBezTo>
                <a:cubicBezTo>
                  <a:pt x="1638300" y="123170"/>
                  <a:pt x="1688306" y="82093"/>
                  <a:pt x="1738312" y="34468"/>
                </a:cubicBezTo>
                <a:close/>
                <a:moveTo>
                  <a:pt x="1168598" y="34468"/>
                </a:moveTo>
                <a:cubicBezTo>
                  <a:pt x="1204912" y="61257"/>
                  <a:pt x="1244500" y="92213"/>
                  <a:pt x="1287363" y="127337"/>
                </a:cubicBezTo>
                <a:lnTo>
                  <a:pt x="1214139" y="206811"/>
                </a:lnTo>
                <a:cubicBezTo>
                  <a:pt x="1275457" y="178236"/>
                  <a:pt x="1333500" y="149066"/>
                  <a:pt x="1388268" y="119300"/>
                </a:cubicBezTo>
                <a:lnTo>
                  <a:pt x="1388268" y="34468"/>
                </a:lnTo>
                <a:close/>
                <a:moveTo>
                  <a:pt x="1006971" y="0"/>
                </a:moveTo>
                <a:lnTo>
                  <a:pt x="1889224" y="0"/>
                </a:lnTo>
                <a:lnTo>
                  <a:pt x="1889224" y="34468"/>
                </a:lnTo>
                <a:lnTo>
                  <a:pt x="1748135" y="34468"/>
                </a:lnTo>
                <a:lnTo>
                  <a:pt x="1831181" y="121086"/>
                </a:lnTo>
                <a:cubicBezTo>
                  <a:pt x="1778198" y="156209"/>
                  <a:pt x="1727894" y="190738"/>
                  <a:pt x="1680269" y="224670"/>
                </a:cubicBezTo>
                <a:cubicBezTo>
                  <a:pt x="1740991" y="260389"/>
                  <a:pt x="1811238" y="288071"/>
                  <a:pt x="1891010" y="307716"/>
                </a:cubicBezTo>
                <a:cubicBezTo>
                  <a:pt x="1855291" y="355341"/>
                  <a:pt x="1828800" y="392548"/>
                  <a:pt x="1811535" y="419338"/>
                </a:cubicBezTo>
                <a:cubicBezTo>
                  <a:pt x="1691878" y="376475"/>
                  <a:pt x="1591568" y="308312"/>
                  <a:pt x="1510605" y="214848"/>
                </a:cubicBezTo>
                <a:lnTo>
                  <a:pt x="1510605" y="312181"/>
                </a:lnTo>
                <a:cubicBezTo>
                  <a:pt x="1510605" y="401478"/>
                  <a:pt x="1473398" y="447913"/>
                  <a:pt x="1398984" y="451484"/>
                </a:cubicBezTo>
                <a:cubicBezTo>
                  <a:pt x="1363265" y="453866"/>
                  <a:pt x="1318617" y="455354"/>
                  <a:pt x="1265039" y="455949"/>
                </a:cubicBezTo>
                <a:cubicBezTo>
                  <a:pt x="1256109" y="411301"/>
                  <a:pt x="1247179" y="373201"/>
                  <a:pt x="1238250" y="341649"/>
                </a:cubicBezTo>
                <a:cubicBezTo>
                  <a:pt x="1279921" y="344626"/>
                  <a:pt x="1312068" y="345816"/>
                  <a:pt x="1334690" y="345221"/>
                </a:cubicBezTo>
                <a:cubicBezTo>
                  <a:pt x="1370409" y="345221"/>
                  <a:pt x="1388268" y="326171"/>
                  <a:pt x="1388268" y="288071"/>
                </a:cubicBezTo>
                <a:lnTo>
                  <a:pt x="1388268" y="242530"/>
                </a:lnTo>
                <a:cubicBezTo>
                  <a:pt x="1253728" y="312181"/>
                  <a:pt x="1145083" y="370820"/>
                  <a:pt x="1062335" y="418445"/>
                </a:cubicBezTo>
                <a:lnTo>
                  <a:pt x="1003399" y="300573"/>
                </a:lnTo>
                <a:cubicBezTo>
                  <a:pt x="1074836" y="270807"/>
                  <a:pt x="1142702" y="240744"/>
                  <a:pt x="1206996" y="210383"/>
                </a:cubicBezTo>
                <a:cubicBezTo>
                  <a:pt x="1158180" y="163948"/>
                  <a:pt x="1112936" y="124956"/>
                  <a:pt x="1071264" y="93404"/>
                </a:cubicBezTo>
                <a:lnTo>
                  <a:pt x="1122164" y="34468"/>
                </a:lnTo>
                <a:lnTo>
                  <a:pt x="1006971" y="34468"/>
                </a:lnTo>
                <a:close/>
                <a:moveTo>
                  <a:pt x="0" y="0"/>
                </a:moveTo>
                <a:lnTo>
                  <a:pt x="126801" y="0"/>
                </a:lnTo>
                <a:lnTo>
                  <a:pt x="126801" y="54113"/>
                </a:lnTo>
                <a:lnTo>
                  <a:pt x="576857" y="54113"/>
                </a:lnTo>
                <a:lnTo>
                  <a:pt x="576857" y="0"/>
                </a:lnTo>
                <a:lnTo>
                  <a:pt x="703659" y="0"/>
                </a:lnTo>
                <a:lnTo>
                  <a:pt x="703659" y="450591"/>
                </a:lnTo>
                <a:lnTo>
                  <a:pt x="576857" y="450591"/>
                </a:lnTo>
                <a:lnTo>
                  <a:pt x="576857" y="389870"/>
                </a:lnTo>
                <a:lnTo>
                  <a:pt x="126801" y="389870"/>
                </a:lnTo>
                <a:lnTo>
                  <a:pt x="126801" y="450591"/>
                </a:lnTo>
                <a:lnTo>
                  <a:pt x="0" y="45059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dist"/>
            <a:endParaRPr lang="zh-CN" altLang="en-US" sz="5400" b="1" dirty="0">
              <a:solidFill>
                <a:prstClr val="white"/>
              </a:solidFill>
              <a:sym typeface="Arial" panose="020B0604020202020204" pitchFamily="34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18495BB5-4A4F-4083-B0C7-C446DF114D5B}"/>
              </a:ext>
            </a:extLst>
          </p:cNvPr>
          <p:cNvSpPr txBox="1"/>
          <p:nvPr userDrawn="1"/>
        </p:nvSpPr>
        <p:spPr>
          <a:xfrm>
            <a:off x="3666390" y="1576895"/>
            <a:ext cx="1558753" cy="4001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dist"/>
            <a:r>
              <a:rPr lang="en-US" altLang="zh-CN" sz="1500" dirty="0">
                <a:solidFill>
                  <a:prstClr val="white"/>
                </a:solidFill>
                <a:sym typeface="Arial" panose="020B0604020202020204" pitchFamily="34" charset="0"/>
              </a:rPr>
              <a:t>CONTENTS</a:t>
            </a:r>
            <a:endParaRPr lang="zh-CN" altLang="en-US" sz="1500" dirty="0">
              <a:solidFill>
                <a:prstClr val="white"/>
              </a:solidFill>
              <a:sym typeface="Arial" panose="020B0604020202020204" pitchFamily="34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xmlns="" id="{2E4082FD-8489-4D15-BCD3-90190FF59FC2}"/>
              </a:ext>
            </a:extLst>
          </p:cNvPr>
          <p:cNvSpPr txBox="1"/>
          <p:nvPr userDrawn="1"/>
        </p:nvSpPr>
        <p:spPr>
          <a:xfrm>
            <a:off x="3748721" y="737036"/>
            <a:ext cx="1416918" cy="393264"/>
          </a:xfrm>
          <a:custGeom>
            <a:avLst/>
            <a:gdLst/>
            <a:ahLst/>
            <a:cxnLst/>
            <a:rect l="l" t="t" r="r" b="b"/>
            <a:pathLst>
              <a:path w="1889224" h="393264">
                <a:moveTo>
                  <a:pt x="126801" y="136624"/>
                </a:moveTo>
                <a:lnTo>
                  <a:pt x="126801" y="234851"/>
                </a:lnTo>
                <a:lnTo>
                  <a:pt x="576857" y="234851"/>
                </a:lnTo>
                <a:lnTo>
                  <a:pt x="576857" y="136624"/>
                </a:lnTo>
                <a:close/>
                <a:moveTo>
                  <a:pt x="0" y="18752"/>
                </a:moveTo>
                <a:lnTo>
                  <a:pt x="703659" y="18752"/>
                </a:lnTo>
                <a:lnTo>
                  <a:pt x="703659" y="393264"/>
                </a:lnTo>
                <a:lnTo>
                  <a:pt x="576857" y="393264"/>
                </a:lnTo>
                <a:lnTo>
                  <a:pt x="576857" y="349151"/>
                </a:lnTo>
                <a:lnTo>
                  <a:pt x="126801" y="349151"/>
                </a:lnTo>
                <a:lnTo>
                  <a:pt x="126801" y="393264"/>
                </a:lnTo>
                <a:lnTo>
                  <a:pt x="0" y="393264"/>
                </a:lnTo>
                <a:close/>
                <a:moveTo>
                  <a:pt x="1081087" y="0"/>
                </a:moveTo>
                <a:lnTo>
                  <a:pt x="1765101" y="0"/>
                </a:lnTo>
                <a:lnTo>
                  <a:pt x="1765101" y="323255"/>
                </a:lnTo>
                <a:lnTo>
                  <a:pt x="1889224" y="323255"/>
                </a:lnTo>
                <a:lnTo>
                  <a:pt x="1889224" y="393264"/>
                </a:lnTo>
                <a:lnTo>
                  <a:pt x="1006970" y="393264"/>
                </a:lnTo>
                <a:lnTo>
                  <a:pt x="1006970" y="323255"/>
                </a:lnTo>
                <a:lnTo>
                  <a:pt x="1642764" y="323255"/>
                </a:lnTo>
                <a:lnTo>
                  <a:pt x="1642764" y="263426"/>
                </a:lnTo>
                <a:lnTo>
                  <a:pt x="1112341" y="263426"/>
                </a:lnTo>
                <a:lnTo>
                  <a:pt x="1112341" y="164306"/>
                </a:lnTo>
                <a:lnTo>
                  <a:pt x="1642764" y="164306"/>
                </a:lnTo>
                <a:lnTo>
                  <a:pt x="1642764" y="104477"/>
                </a:lnTo>
                <a:lnTo>
                  <a:pt x="1081087" y="10447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dist"/>
            <a:endParaRPr lang="zh-CN" altLang="en-US" sz="5400" b="1" dirty="0">
              <a:solidFill>
                <a:srgbClr val="E19825"/>
              </a:solidFill>
              <a:sym typeface="Arial" panose="020B0604020202020204" pitchFamily="34" charset="0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xmlns="" id="{37CC48B1-6D6B-4BEE-A3BE-CF34EB4BE530}"/>
              </a:ext>
            </a:extLst>
          </p:cNvPr>
          <p:cNvSpPr/>
          <p:nvPr userDrawn="1"/>
        </p:nvSpPr>
        <p:spPr>
          <a:xfrm>
            <a:off x="236765" y="368300"/>
            <a:ext cx="8670471" cy="6248400"/>
          </a:xfrm>
          <a:prstGeom prst="rect">
            <a:avLst/>
          </a:prstGeom>
          <a:noFill/>
          <a:ln w="88900">
            <a:gradFill flip="none" rotWithShape="1">
              <a:gsLst>
                <a:gs pos="0">
                  <a:schemeClr val="accent1">
                    <a:lumMod val="60000"/>
                    <a:lumOff val="40000"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56237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过渡页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2928319"/>
            <a:ext cx="6858000" cy="813556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30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7" name="任意多边形: 形状 6"/>
          <p:cNvSpPr>
            <a:spLocks noEditPoints="1"/>
          </p:cNvSpPr>
          <p:nvPr userDrawn="1"/>
        </p:nvSpPr>
        <p:spPr bwMode="auto">
          <a:xfrm>
            <a:off x="3938345" y="1326369"/>
            <a:ext cx="1267312" cy="1509184"/>
          </a:xfrm>
          <a:custGeom>
            <a:avLst/>
            <a:gdLst>
              <a:gd name="T0" fmla="*/ 400 w 528"/>
              <a:gd name="T1" fmla="*/ 293 h 471"/>
              <a:gd name="T2" fmla="*/ 430 w 528"/>
              <a:gd name="T3" fmla="*/ 279 h 471"/>
              <a:gd name="T4" fmla="*/ 430 w 528"/>
              <a:gd name="T5" fmla="*/ 278 h 471"/>
              <a:gd name="T6" fmla="*/ 430 w 528"/>
              <a:gd name="T7" fmla="*/ 204 h 471"/>
              <a:gd name="T8" fmla="*/ 401 w 528"/>
              <a:gd name="T9" fmla="*/ 218 h 471"/>
              <a:gd name="T10" fmla="*/ 400 w 528"/>
              <a:gd name="T11" fmla="*/ 293 h 471"/>
              <a:gd name="T12" fmla="*/ 90 w 528"/>
              <a:gd name="T13" fmla="*/ 204 h 471"/>
              <a:gd name="T14" fmla="*/ 90 w 528"/>
              <a:gd name="T15" fmla="*/ 279 h 471"/>
              <a:gd name="T16" fmla="*/ 248 w 528"/>
              <a:gd name="T17" fmla="*/ 354 h 471"/>
              <a:gd name="T18" fmla="*/ 274 w 528"/>
              <a:gd name="T19" fmla="*/ 354 h 471"/>
              <a:gd name="T20" fmla="*/ 371 w 528"/>
              <a:gd name="T21" fmla="*/ 307 h 471"/>
              <a:gd name="T22" fmla="*/ 371 w 528"/>
              <a:gd name="T23" fmla="*/ 232 h 471"/>
              <a:gd name="T24" fmla="*/ 260 w 528"/>
              <a:gd name="T25" fmla="*/ 286 h 471"/>
              <a:gd name="T26" fmla="*/ 90 w 528"/>
              <a:gd name="T27" fmla="*/ 204 h 471"/>
              <a:gd name="T28" fmla="*/ 394 w 528"/>
              <a:gd name="T29" fmla="*/ 197 h 471"/>
              <a:gd name="T30" fmla="*/ 391 w 528"/>
              <a:gd name="T31" fmla="*/ 196 h 471"/>
              <a:gd name="T32" fmla="*/ 287 w 528"/>
              <a:gd name="T33" fmla="*/ 139 h 471"/>
              <a:gd name="T34" fmla="*/ 288 w 528"/>
              <a:gd name="T35" fmla="*/ 132 h 471"/>
              <a:gd name="T36" fmla="*/ 264 w 528"/>
              <a:gd name="T37" fmla="*/ 108 h 471"/>
              <a:gd name="T38" fmla="*/ 240 w 528"/>
              <a:gd name="T39" fmla="*/ 132 h 471"/>
              <a:gd name="T40" fmla="*/ 264 w 528"/>
              <a:gd name="T41" fmla="*/ 156 h 471"/>
              <a:gd name="T42" fmla="*/ 281 w 528"/>
              <a:gd name="T43" fmla="*/ 150 h 471"/>
              <a:gd name="T44" fmla="*/ 383 w 528"/>
              <a:gd name="T45" fmla="*/ 207 h 471"/>
              <a:gd name="T46" fmla="*/ 394 w 528"/>
              <a:gd name="T47" fmla="*/ 197 h 471"/>
              <a:gd name="T48" fmla="*/ 528 w 528"/>
              <a:gd name="T49" fmla="*/ 132 h 471"/>
              <a:gd name="T50" fmla="*/ 260 w 528"/>
              <a:gd name="T51" fmla="*/ 0 h 471"/>
              <a:gd name="T52" fmla="*/ 0 w 528"/>
              <a:gd name="T53" fmla="*/ 126 h 471"/>
              <a:gd name="T54" fmla="*/ 0 w 528"/>
              <a:gd name="T55" fmla="*/ 137 h 471"/>
              <a:gd name="T56" fmla="*/ 260 w 528"/>
              <a:gd name="T57" fmla="*/ 263 h 471"/>
              <a:gd name="T58" fmla="*/ 371 w 528"/>
              <a:gd name="T59" fmla="*/ 209 h 471"/>
              <a:gd name="T60" fmla="*/ 371 w 528"/>
              <a:gd name="T61" fmla="*/ 205 h 471"/>
              <a:gd name="T62" fmla="*/ 281 w 528"/>
              <a:gd name="T63" fmla="*/ 158 h 471"/>
              <a:gd name="T64" fmla="*/ 264 w 528"/>
              <a:gd name="T65" fmla="*/ 163 h 471"/>
              <a:gd name="T66" fmla="*/ 233 w 528"/>
              <a:gd name="T67" fmla="*/ 132 h 471"/>
              <a:gd name="T68" fmla="*/ 264 w 528"/>
              <a:gd name="T69" fmla="*/ 100 h 471"/>
              <a:gd name="T70" fmla="*/ 295 w 528"/>
              <a:gd name="T71" fmla="*/ 132 h 471"/>
              <a:gd name="T72" fmla="*/ 295 w 528"/>
              <a:gd name="T73" fmla="*/ 135 h 471"/>
              <a:gd name="T74" fmla="*/ 401 w 528"/>
              <a:gd name="T75" fmla="*/ 194 h 471"/>
              <a:gd name="T76" fmla="*/ 528 w 528"/>
              <a:gd name="T77" fmla="*/ 132 h 471"/>
              <a:gd name="T78" fmla="*/ 394 w 528"/>
              <a:gd name="T79" fmla="*/ 197 h 471"/>
              <a:gd name="T80" fmla="*/ 395 w 528"/>
              <a:gd name="T81" fmla="*/ 293 h 471"/>
              <a:gd name="T82" fmla="*/ 404 w 528"/>
              <a:gd name="T83" fmla="*/ 307 h 471"/>
              <a:gd name="T84" fmla="*/ 396 w 528"/>
              <a:gd name="T85" fmla="*/ 320 h 471"/>
              <a:gd name="T86" fmla="*/ 403 w 528"/>
              <a:gd name="T87" fmla="*/ 320 h 471"/>
              <a:gd name="T88" fmla="*/ 416 w 528"/>
              <a:gd name="T89" fmla="*/ 471 h 471"/>
              <a:gd name="T90" fmla="*/ 364 w 528"/>
              <a:gd name="T91" fmla="*/ 471 h 471"/>
              <a:gd name="T92" fmla="*/ 377 w 528"/>
              <a:gd name="T93" fmla="*/ 320 h 471"/>
              <a:gd name="T94" fmla="*/ 384 w 528"/>
              <a:gd name="T95" fmla="*/ 320 h 471"/>
              <a:gd name="T96" fmla="*/ 376 w 528"/>
              <a:gd name="T97" fmla="*/ 307 h 471"/>
              <a:gd name="T98" fmla="*/ 384 w 528"/>
              <a:gd name="T99" fmla="*/ 293 h 471"/>
              <a:gd name="T100" fmla="*/ 383 w 528"/>
              <a:gd name="T101" fmla="*/ 207 h 471"/>
              <a:gd name="T102" fmla="*/ 394 w 528"/>
              <a:gd name="T103" fmla="*/ 197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28" h="471">
                <a:moveTo>
                  <a:pt x="400" y="293"/>
                </a:moveTo>
                <a:cubicBezTo>
                  <a:pt x="430" y="279"/>
                  <a:pt x="430" y="279"/>
                  <a:pt x="430" y="279"/>
                </a:cubicBezTo>
                <a:cubicBezTo>
                  <a:pt x="430" y="279"/>
                  <a:pt x="430" y="278"/>
                  <a:pt x="430" y="278"/>
                </a:cubicBezTo>
                <a:cubicBezTo>
                  <a:pt x="430" y="204"/>
                  <a:pt x="430" y="204"/>
                  <a:pt x="430" y="204"/>
                </a:cubicBezTo>
                <a:cubicBezTo>
                  <a:pt x="401" y="218"/>
                  <a:pt x="401" y="218"/>
                  <a:pt x="401" y="218"/>
                </a:cubicBezTo>
                <a:cubicBezTo>
                  <a:pt x="400" y="293"/>
                  <a:pt x="400" y="293"/>
                  <a:pt x="400" y="293"/>
                </a:cubicBezTo>
                <a:close/>
                <a:moveTo>
                  <a:pt x="90" y="204"/>
                </a:moveTo>
                <a:cubicBezTo>
                  <a:pt x="90" y="279"/>
                  <a:pt x="90" y="279"/>
                  <a:pt x="90" y="279"/>
                </a:cubicBezTo>
                <a:cubicBezTo>
                  <a:pt x="143" y="304"/>
                  <a:pt x="195" y="329"/>
                  <a:pt x="248" y="354"/>
                </a:cubicBezTo>
                <a:cubicBezTo>
                  <a:pt x="257" y="357"/>
                  <a:pt x="265" y="357"/>
                  <a:pt x="274" y="354"/>
                </a:cubicBezTo>
                <a:cubicBezTo>
                  <a:pt x="371" y="307"/>
                  <a:pt x="371" y="307"/>
                  <a:pt x="371" y="307"/>
                </a:cubicBezTo>
                <a:cubicBezTo>
                  <a:pt x="371" y="232"/>
                  <a:pt x="371" y="232"/>
                  <a:pt x="371" y="232"/>
                </a:cubicBezTo>
                <a:cubicBezTo>
                  <a:pt x="260" y="286"/>
                  <a:pt x="260" y="286"/>
                  <a:pt x="260" y="286"/>
                </a:cubicBezTo>
                <a:cubicBezTo>
                  <a:pt x="90" y="204"/>
                  <a:pt x="90" y="204"/>
                  <a:pt x="90" y="204"/>
                </a:cubicBezTo>
                <a:close/>
                <a:moveTo>
                  <a:pt x="394" y="197"/>
                </a:moveTo>
                <a:cubicBezTo>
                  <a:pt x="391" y="196"/>
                  <a:pt x="391" y="196"/>
                  <a:pt x="391" y="196"/>
                </a:cubicBezTo>
                <a:cubicBezTo>
                  <a:pt x="287" y="139"/>
                  <a:pt x="287" y="139"/>
                  <a:pt x="287" y="139"/>
                </a:cubicBezTo>
                <a:cubicBezTo>
                  <a:pt x="288" y="136"/>
                  <a:pt x="288" y="134"/>
                  <a:pt x="288" y="132"/>
                </a:cubicBezTo>
                <a:cubicBezTo>
                  <a:pt x="288" y="118"/>
                  <a:pt x="277" y="108"/>
                  <a:pt x="264" y="108"/>
                </a:cubicBezTo>
                <a:cubicBezTo>
                  <a:pt x="251" y="108"/>
                  <a:pt x="240" y="118"/>
                  <a:pt x="240" y="132"/>
                </a:cubicBezTo>
                <a:cubicBezTo>
                  <a:pt x="240" y="145"/>
                  <a:pt x="251" y="156"/>
                  <a:pt x="264" y="156"/>
                </a:cubicBezTo>
                <a:cubicBezTo>
                  <a:pt x="270" y="156"/>
                  <a:pt x="276" y="154"/>
                  <a:pt x="281" y="150"/>
                </a:cubicBezTo>
                <a:cubicBezTo>
                  <a:pt x="383" y="207"/>
                  <a:pt x="383" y="207"/>
                  <a:pt x="383" y="207"/>
                </a:cubicBezTo>
                <a:cubicBezTo>
                  <a:pt x="394" y="197"/>
                  <a:pt x="394" y="197"/>
                  <a:pt x="394" y="197"/>
                </a:cubicBezTo>
                <a:close/>
                <a:moveTo>
                  <a:pt x="528" y="132"/>
                </a:moveTo>
                <a:cubicBezTo>
                  <a:pt x="260" y="0"/>
                  <a:pt x="260" y="0"/>
                  <a:pt x="260" y="0"/>
                </a:cubicBezTo>
                <a:cubicBezTo>
                  <a:pt x="0" y="126"/>
                  <a:pt x="0" y="126"/>
                  <a:pt x="0" y="126"/>
                </a:cubicBezTo>
                <a:cubicBezTo>
                  <a:pt x="0" y="137"/>
                  <a:pt x="0" y="137"/>
                  <a:pt x="0" y="137"/>
                </a:cubicBezTo>
                <a:cubicBezTo>
                  <a:pt x="260" y="263"/>
                  <a:pt x="260" y="263"/>
                  <a:pt x="260" y="263"/>
                </a:cubicBezTo>
                <a:cubicBezTo>
                  <a:pt x="371" y="209"/>
                  <a:pt x="371" y="209"/>
                  <a:pt x="371" y="209"/>
                </a:cubicBezTo>
                <a:cubicBezTo>
                  <a:pt x="371" y="205"/>
                  <a:pt x="371" y="205"/>
                  <a:pt x="371" y="205"/>
                </a:cubicBezTo>
                <a:cubicBezTo>
                  <a:pt x="281" y="158"/>
                  <a:pt x="281" y="158"/>
                  <a:pt x="281" y="158"/>
                </a:cubicBezTo>
                <a:cubicBezTo>
                  <a:pt x="276" y="162"/>
                  <a:pt x="270" y="163"/>
                  <a:pt x="264" y="163"/>
                </a:cubicBezTo>
                <a:cubicBezTo>
                  <a:pt x="247" y="163"/>
                  <a:pt x="233" y="149"/>
                  <a:pt x="233" y="132"/>
                </a:cubicBezTo>
                <a:cubicBezTo>
                  <a:pt x="233" y="114"/>
                  <a:pt x="247" y="100"/>
                  <a:pt x="264" y="100"/>
                </a:cubicBezTo>
                <a:cubicBezTo>
                  <a:pt x="281" y="100"/>
                  <a:pt x="295" y="114"/>
                  <a:pt x="295" y="132"/>
                </a:cubicBezTo>
                <a:cubicBezTo>
                  <a:pt x="295" y="133"/>
                  <a:pt x="295" y="134"/>
                  <a:pt x="295" y="135"/>
                </a:cubicBezTo>
                <a:cubicBezTo>
                  <a:pt x="401" y="194"/>
                  <a:pt x="401" y="194"/>
                  <a:pt x="401" y="194"/>
                </a:cubicBezTo>
                <a:cubicBezTo>
                  <a:pt x="528" y="132"/>
                  <a:pt x="528" y="132"/>
                  <a:pt x="528" y="132"/>
                </a:cubicBezTo>
                <a:close/>
                <a:moveTo>
                  <a:pt x="394" y="197"/>
                </a:moveTo>
                <a:cubicBezTo>
                  <a:pt x="395" y="293"/>
                  <a:pt x="395" y="293"/>
                  <a:pt x="395" y="293"/>
                </a:cubicBezTo>
                <a:cubicBezTo>
                  <a:pt x="401" y="295"/>
                  <a:pt x="404" y="300"/>
                  <a:pt x="404" y="307"/>
                </a:cubicBezTo>
                <a:cubicBezTo>
                  <a:pt x="404" y="312"/>
                  <a:pt x="401" y="317"/>
                  <a:pt x="396" y="320"/>
                </a:cubicBezTo>
                <a:cubicBezTo>
                  <a:pt x="403" y="320"/>
                  <a:pt x="403" y="320"/>
                  <a:pt x="403" y="320"/>
                </a:cubicBezTo>
                <a:cubicBezTo>
                  <a:pt x="416" y="471"/>
                  <a:pt x="416" y="471"/>
                  <a:pt x="416" y="471"/>
                </a:cubicBezTo>
                <a:cubicBezTo>
                  <a:pt x="364" y="471"/>
                  <a:pt x="364" y="471"/>
                  <a:pt x="364" y="471"/>
                </a:cubicBezTo>
                <a:cubicBezTo>
                  <a:pt x="377" y="320"/>
                  <a:pt x="377" y="320"/>
                  <a:pt x="377" y="320"/>
                </a:cubicBezTo>
                <a:cubicBezTo>
                  <a:pt x="384" y="320"/>
                  <a:pt x="384" y="320"/>
                  <a:pt x="384" y="320"/>
                </a:cubicBezTo>
                <a:cubicBezTo>
                  <a:pt x="379" y="317"/>
                  <a:pt x="376" y="312"/>
                  <a:pt x="376" y="307"/>
                </a:cubicBezTo>
                <a:cubicBezTo>
                  <a:pt x="376" y="301"/>
                  <a:pt x="379" y="296"/>
                  <a:pt x="384" y="293"/>
                </a:cubicBezTo>
                <a:cubicBezTo>
                  <a:pt x="383" y="207"/>
                  <a:pt x="383" y="207"/>
                  <a:pt x="383" y="207"/>
                </a:cubicBezTo>
                <a:cubicBezTo>
                  <a:pt x="394" y="197"/>
                  <a:pt x="394" y="197"/>
                  <a:pt x="394" y="1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8385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xmlns="" id="{6E1ADCEE-0FB6-46AB-BF07-E70F4CDAC64F}"/>
              </a:ext>
            </a:extLst>
          </p:cNvPr>
          <p:cNvSpPr/>
          <p:nvPr userDrawn="1"/>
        </p:nvSpPr>
        <p:spPr>
          <a:xfrm>
            <a:off x="1" y="2247442"/>
            <a:ext cx="9143999" cy="13107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xmlns="" id="{03B7B2F0-AE5A-4B0B-8E37-E2E08753218F}"/>
              </a:ext>
            </a:extLst>
          </p:cNvPr>
          <p:cNvSpPr/>
          <p:nvPr userDrawn="1"/>
        </p:nvSpPr>
        <p:spPr>
          <a:xfrm>
            <a:off x="495300" y="1244906"/>
            <a:ext cx="2288754" cy="3051672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xmlns="" id="{EA113AB3-C633-486D-B75E-133B81F54E56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698847" y="1650347"/>
            <a:ext cx="1881662" cy="2240790"/>
          </a:xfrm>
          <a:custGeom>
            <a:avLst/>
            <a:gdLst>
              <a:gd name="T0" fmla="*/ 400 w 528"/>
              <a:gd name="T1" fmla="*/ 293 h 471"/>
              <a:gd name="T2" fmla="*/ 430 w 528"/>
              <a:gd name="T3" fmla="*/ 279 h 471"/>
              <a:gd name="T4" fmla="*/ 430 w 528"/>
              <a:gd name="T5" fmla="*/ 278 h 471"/>
              <a:gd name="T6" fmla="*/ 430 w 528"/>
              <a:gd name="T7" fmla="*/ 204 h 471"/>
              <a:gd name="T8" fmla="*/ 401 w 528"/>
              <a:gd name="T9" fmla="*/ 218 h 471"/>
              <a:gd name="T10" fmla="*/ 400 w 528"/>
              <a:gd name="T11" fmla="*/ 293 h 471"/>
              <a:gd name="T12" fmla="*/ 90 w 528"/>
              <a:gd name="T13" fmla="*/ 204 h 471"/>
              <a:gd name="T14" fmla="*/ 90 w 528"/>
              <a:gd name="T15" fmla="*/ 279 h 471"/>
              <a:gd name="T16" fmla="*/ 248 w 528"/>
              <a:gd name="T17" fmla="*/ 354 h 471"/>
              <a:gd name="T18" fmla="*/ 274 w 528"/>
              <a:gd name="T19" fmla="*/ 354 h 471"/>
              <a:gd name="T20" fmla="*/ 371 w 528"/>
              <a:gd name="T21" fmla="*/ 307 h 471"/>
              <a:gd name="T22" fmla="*/ 371 w 528"/>
              <a:gd name="T23" fmla="*/ 232 h 471"/>
              <a:gd name="T24" fmla="*/ 260 w 528"/>
              <a:gd name="T25" fmla="*/ 286 h 471"/>
              <a:gd name="T26" fmla="*/ 90 w 528"/>
              <a:gd name="T27" fmla="*/ 204 h 471"/>
              <a:gd name="T28" fmla="*/ 394 w 528"/>
              <a:gd name="T29" fmla="*/ 197 h 471"/>
              <a:gd name="T30" fmla="*/ 391 w 528"/>
              <a:gd name="T31" fmla="*/ 196 h 471"/>
              <a:gd name="T32" fmla="*/ 287 w 528"/>
              <a:gd name="T33" fmla="*/ 139 h 471"/>
              <a:gd name="T34" fmla="*/ 288 w 528"/>
              <a:gd name="T35" fmla="*/ 132 h 471"/>
              <a:gd name="T36" fmla="*/ 264 w 528"/>
              <a:gd name="T37" fmla="*/ 108 h 471"/>
              <a:gd name="T38" fmla="*/ 240 w 528"/>
              <a:gd name="T39" fmla="*/ 132 h 471"/>
              <a:gd name="T40" fmla="*/ 264 w 528"/>
              <a:gd name="T41" fmla="*/ 156 h 471"/>
              <a:gd name="T42" fmla="*/ 281 w 528"/>
              <a:gd name="T43" fmla="*/ 150 h 471"/>
              <a:gd name="T44" fmla="*/ 383 w 528"/>
              <a:gd name="T45" fmla="*/ 207 h 471"/>
              <a:gd name="T46" fmla="*/ 394 w 528"/>
              <a:gd name="T47" fmla="*/ 197 h 471"/>
              <a:gd name="T48" fmla="*/ 528 w 528"/>
              <a:gd name="T49" fmla="*/ 132 h 471"/>
              <a:gd name="T50" fmla="*/ 260 w 528"/>
              <a:gd name="T51" fmla="*/ 0 h 471"/>
              <a:gd name="T52" fmla="*/ 0 w 528"/>
              <a:gd name="T53" fmla="*/ 126 h 471"/>
              <a:gd name="T54" fmla="*/ 0 w 528"/>
              <a:gd name="T55" fmla="*/ 137 h 471"/>
              <a:gd name="T56" fmla="*/ 260 w 528"/>
              <a:gd name="T57" fmla="*/ 263 h 471"/>
              <a:gd name="T58" fmla="*/ 371 w 528"/>
              <a:gd name="T59" fmla="*/ 209 h 471"/>
              <a:gd name="T60" fmla="*/ 371 w 528"/>
              <a:gd name="T61" fmla="*/ 205 h 471"/>
              <a:gd name="T62" fmla="*/ 281 w 528"/>
              <a:gd name="T63" fmla="*/ 158 h 471"/>
              <a:gd name="T64" fmla="*/ 264 w 528"/>
              <a:gd name="T65" fmla="*/ 163 h 471"/>
              <a:gd name="T66" fmla="*/ 233 w 528"/>
              <a:gd name="T67" fmla="*/ 132 h 471"/>
              <a:gd name="T68" fmla="*/ 264 w 528"/>
              <a:gd name="T69" fmla="*/ 100 h 471"/>
              <a:gd name="T70" fmla="*/ 295 w 528"/>
              <a:gd name="T71" fmla="*/ 132 h 471"/>
              <a:gd name="T72" fmla="*/ 295 w 528"/>
              <a:gd name="T73" fmla="*/ 135 h 471"/>
              <a:gd name="T74" fmla="*/ 401 w 528"/>
              <a:gd name="T75" fmla="*/ 194 h 471"/>
              <a:gd name="T76" fmla="*/ 528 w 528"/>
              <a:gd name="T77" fmla="*/ 132 h 471"/>
              <a:gd name="T78" fmla="*/ 394 w 528"/>
              <a:gd name="T79" fmla="*/ 197 h 471"/>
              <a:gd name="T80" fmla="*/ 395 w 528"/>
              <a:gd name="T81" fmla="*/ 293 h 471"/>
              <a:gd name="T82" fmla="*/ 404 w 528"/>
              <a:gd name="T83" fmla="*/ 307 h 471"/>
              <a:gd name="T84" fmla="*/ 396 w 528"/>
              <a:gd name="T85" fmla="*/ 320 h 471"/>
              <a:gd name="T86" fmla="*/ 403 w 528"/>
              <a:gd name="T87" fmla="*/ 320 h 471"/>
              <a:gd name="T88" fmla="*/ 416 w 528"/>
              <a:gd name="T89" fmla="*/ 471 h 471"/>
              <a:gd name="T90" fmla="*/ 364 w 528"/>
              <a:gd name="T91" fmla="*/ 471 h 471"/>
              <a:gd name="T92" fmla="*/ 377 w 528"/>
              <a:gd name="T93" fmla="*/ 320 h 471"/>
              <a:gd name="T94" fmla="*/ 384 w 528"/>
              <a:gd name="T95" fmla="*/ 320 h 471"/>
              <a:gd name="T96" fmla="*/ 376 w 528"/>
              <a:gd name="T97" fmla="*/ 307 h 471"/>
              <a:gd name="T98" fmla="*/ 384 w 528"/>
              <a:gd name="T99" fmla="*/ 293 h 471"/>
              <a:gd name="T100" fmla="*/ 383 w 528"/>
              <a:gd name="T101" fmla="*/ 207 h 471"/>
              <a:gd name="T102" fmla="*/ 394 w 528"/>
              <a:gd name="T103" fmla="*/ 197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28" h="471">
                <a:moveTo>
                  <a:pt x="400" y="293"/>
                </a:moveTo>
                <a:cubicBezTo>
                  <a:pt x="430" y="279"/>
                  <a:pt x="430" y="279"/>
                  <a:pt x="430" y="279"/>
                </a:cubicBezTo>
                <a:cubicBezTo>
                  <a:pt x="430" y="279"/>
                  <a:pt x="430" y="278"/>
                  <a:pt x="430" y="278"/>
                </a:cubicBezTo>
                <a:cubicBezTo>
                  <a:pt x="430" y="204"/>
                  <a:pt x="430" y="204"/>
                  <a:pt x="430" y="204"/>
                </a:cubicBezTo>
                <a:cubicBezTo>
                  <a:pt x="401" y="218"/>
                  <a:pt x="401" y="218"/>
                  <a:pt x="401" y="218"/>
                </a:cubicBezTo>
                <a:cubicBezTo>
                  <a:pt x="400" y="293"/>
                  <a:pt x="400" y="293"/>
                  <a:pt x="400" y="293"/>
                </a:cubicBezTo>
                <a:close/>
                <a:moveTo>
                  <a:pt x="90" y="204"/>
                </a:moveTo>
                <a:cubicBezTo>
                  <a:pt x="90" y="279"/>
                  <a:pt x="90" y="279"/>
                  <a:pt x="90" y="279"/>
                </a:cubicBezTo>
                <a:cubicBezTo>
                  <a:pt x="143" y="304"/>
                  <a:pt x="195" y="329"/>
                  <a:pt x="248" y="354"/>
                </a:cubicBezTo>
                <a:cubicBezTo>
                  <a:pt x="257" y="357"/>
                  <a:pt x="265" y="357"/>
                  <a:pt x="274" y="354"/>
                </a:cubicBezTo>
                <a:cubicBezTo>
                  <a:pt x="371" y="307"/>
                  <a:pt x="371" y="307"/>
                  <a:pt x="371" y="307"/>
                </a:cubicBezTo>
                <a:cubicBezTo>
                  <a:pt x="371" y="232"/>
                  <a:pt x="371" y="232"/>
                  <a:pt x="371" y="232"/>
                </a:cubicBezTo>
                <a:cubicBezTo>
                  <a:pt x="260" y="286"/>
                  <a:pt x="260" y="286"/>
                  <a:pt x="260" y="286"/>
                </a:cubicBezTo>
                <a:cubicBezTo>
                  <a:pt x="90" y="204"/>
                  <a:pt x="90" y="204"/>
                  <a:pt x="90" y="204"/>
                </a:cubicBezTo>
                <a:close/>
                <a:moveTo>
                  <a:pt x="394" y="197"/>
                </a:moveTo>
                <a:cubicBezTo>
                  <a:pt x="391" y="196"/>
                  <a:pt x="391" y="196"/>
                  <a:pt x="391" y="196"/>
                </a:cubicBezTo>
                <a:cubicBezTo>
                  <a:pt x="287" y="139"/>
                  <a:pt x="287" y="139"/>
                  <a:pt x="287" y="139"/>
                </a:cubicBezTo>
                <a:cubicBezTo>
                  <a:pt x="288" y="136"/>
                  <a:pt x="288" y="134"/>
                  <a:pt x="288" y="132"/>
                </a:cubicBezTo>
                <a:cubicBezTo>
                  <a:pt x="288" y="118"/>
                  <a:pt x="277" y="108"/>
                  <a:pt x="264" y="108"/>
                </a:cubicBezTo>
                <a:cubicBezTo>
                  <a:pt x="251" y="108"/>
                  <a:pt x="240" y="118"/>
                  <a:pt x="240" y="132"/>
                </a:cubicBezTo>
                <a:cubicBezTo>
                  <a:pt x="240" y="145"/>
                  <a:pt x="251" y="156"/>
                  <a:pt x="264" y="156"/>
                </a:cubicBezTo>
                <a:cubicBezTo>
                  <a:pt x="270" y="156"/>
                  <a:pt x="276" y="154"/>
                  <a:pt x="281" y="150"/>
                </a:cubicBezTo>
                <a:cubicBezTo>
                  <a:pt x="383" y="207"/>
                  <a:pt x="383" y="207"/>
                  <a:pt x="383" y="207"/>
                </a:cubicBezTo>
                <a:cubicBezTo>
                  <a:pt x="394" y="197"/>
                  <a:pt x="394" y="197"/>
                  <a:pt x="394" y="197"/>
                </a:cubicBezTo>
                <a:close/>
                <a:moveTo>
                  <a:pt x="528" y="132"/>
                </a:moveTo>
                <a:cubicBezTo>
                  <a:pt x="260" y="0"/>
                  <a:pt x="260" y="0"/>
                  <a:pt x="260" y="0"/>
                </a:cubicBezTo>
                <a:cubicBezTo>
                  <a:pt x="0" y="126"/>
                  <a:pt x="0" y="126"/>
                  <a:pt x="0" y="126"/>
                </a:cubicBezTo>
                <a:cubicBezTo>
                  <a:pt x="0" y="137"/>
                  <a:pt x="0" y="137"/>
                  <a:pt x="0" y="137"/>
                </a:cubicBezTo>
                <a:cubicBezTo>
                  <a:pt x="260" y="263"/>
                  <a:pt x="260" y="263"/>
                  <a:pt x="260" y="263"/>
                </a:cubicBezTo>
                <a:cubicBezTo>
                  <a:pt x="371" y="209"/>
                  <a:pt x="371" y="209"/>
                  <a:pt x="371" y="209"/>
                </a:cubicBezTo>
                <a:cubicBezTo>
                  <a:pt x="371" y="205"/>
                  <a:pt x="371" y="205"/>
                  <a:pt x="371" y="205"/>
                </a:cubicBezTo>
                <a:cubicBezTo>
                  <a:pt x="281" y="158"/>
                  <a:pt x="281" y="158"/>
                  <a:pt x="281" y="158"/>
                </a:cubicBezTo>
                <a:cubicBezTo>
                  <a:pt x="276" y="162"/>
                  <a:pt x="270" y="163"/>
                  <a:pt x="264" y="163"/>
                </a:cubicBezTo>
                <a:cubicBezTo>
                  <a:pt x="247" y="163"/>
                  <a:pt x="233" y="149"/>
                  <a:pt x="233" y="132"/>
                </a:cubicBezTo>
                <a:cubicBezTo>
                  <a:pt x="233" y="114"/>
                  <a:pt x="247" y="100"/>
                  <a:pt x="264" y="100"/>
                </a:cubicBezTo>
                <a:cubicBezTo>
                  <a:pt x="281" y="100"/>
                  <a:pt x="295" y="114"/>
                  <a:pt x="295" y="132"/>
                </a:cubicBezTo>
                <a:cubicBezTo>
                  <a:pt x="295" y="133"/>
                  <a:pt x="295" y="134"/>
                  <a:pt x="295" y="135"/>
                </a:cubicBezTo>
                <a:cubicBezTo>
                  <a:pt x="401" y="194"/>
                  <a:pt x="401" y="194"/>
                  <a:pt x="401" y="194"/>
                </a:cubicBezTo>
                <a:cubicBezTo>
                  <a:pt x="528" y="132"/>
                  <a:pt x="528" y="132"/>
                  <a:pt x="528" y="132"/>
                </a:cubicBezTo>
                <a:close/>
                <a:moveTo>
                  <a:pt x="394" y="197"/>
                </a:moveTo>
                <a:cubicBezTo>
                  <a:pt x="395" y="293"/>
                  <a:pt x="395" y="293"/>
                  <a:pt x="395" y="293"/>
                </a:cubicBezTo>
                <a:cubicBezTo>
                  <a:pt x="401" y="295"/>
                  <a:pt x="404" y="300"/>
                  <a:pt x="404" y="307"/>
                </a:cubicBezTo>
                <a:cubicBezTo>
                  <a:pt x="404" y="312"/>
                  <a:pt x="401" y="317"/>
                  <a:pt x="396" y="320"/>
                </a:cubicBezTo>
                <a:cubicBezTo>
                  <a:pt x="403" y="320"/>
                  <a:pt x="403" y="320"/>
                  <a:pt x="403" y="320"/>
                </a:cubicBezTo>
                <a:cubicBezTo>
                  <a:pt x="416" y="471"/>
                  <a:pt x="416" y="471"/>
                  <a:pt x="416" y="471"/>
                </a:cubicBezTo>
                <a:cubicBezTo>
                  <a:pt x="364" y="471"/>
                  <a:pt x="364" y="471"/>
                  <a:pt x="364" y="471"/>
                </a:cubicBezTo>
                <a:cubicBezTo>
                  <a:pt x="377" y="320"/>
                  <a:pt x="377" y="320"/>
                  <a:pt x="377" y="320"/>
                </a:cubicBezTo>
                <a:cubicBezTo>
                  <a:pt x="384" y="320"/>
                  <a:pt x="384" y="320"/>
                  <a:pt x="384" y="320"/>
                </a:cubicBezTo>
                <a:cubicBezTo>
                  <a:pt x="379" y="317"/>
                  <a:pt x="376" y="312"/>
                  <a:pt x="376" y="307"/>
                </a:cubicBezTo>
                <a:cubicBezTo>
                  <a:pt x="376" y="301"/>
                  <a:pt x="379" y="296"/>
                  <a:pt x="384" y="293"/>
                </a:cubicBezTo>
                <a:cubicBezTo>
                  <a:pt x="383" y="207"/>
                  <a:pt x="383" y="207"/>
                  <a:pt x="383" y="207"/>
                </a:cubicBezTo>
                <a:cubicBezTo>
                  <a:pt x="394" y="197"/>
                  <a:pt x="394" y="197"/>
                  <a:pt x="394" y="197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1" name="文本占位符 10">
            <a:extLst>
              <a:ext uri="{FF2B5EF4-FFF2-40B4-BE49-F238E27FC236}">
                <a16:creationId xmlns:a16="http://schemas.microsoft.com/office/drawing/2014/main" xmlns="" id="{78E260A6-64F8-49C6-822C-A370DCBA62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77219" y="2459403"/>
            <a:ext cx="5071481" cy="886858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664640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xmlns="" id="{9E8D6C7A-834E-44BA-81C4-D50911065EDE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1653704"/>
            <a:ext cx="9144000" cy="30511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xmlns="" id="{589CAC40-B361-4760-AD74-D73D96F234A1}"/>
              </a:ext>
            </a:extLst>
          </p:cNvPr>
          <p:cNvSpPr>
            <a:spLocks noEditPoints="1"/>
          </p:cNvSpPr>
          <p:nvPr userDrawn="1">
            <p:custDataLst>
              <p:tags r:id="rId2"/>
            </p:custDataLst>
          </p:nvPr>
        </p:nvSpPr>
        <p:spPr bwMode="auto">
          <a:xfrm>
            <a:off x="6449408" y="5290741"/>
            <a:ext cx="836235" cy="995834"/>
          </a:xfrm>
          <a:custGeom>
            <a:avLst/>
            <a:gdLst>
              <a:gd name="T0" fmla="*/ 400 w 528"/>
              <a:gd name="T1" fmla="*/ 293 h 471"/>
              <a:gd name="T2" fmla="*/ 430 w 528"/>
              <a:gd name="T3" fmla="*/ 279 h 471"/>
              <a:gd name="T4" fmla="*/ 430 w 528"/>
              <a:gd name="T5" fmla="*/ 278 h 471"/>
              <a:gd name="T6" fmla="*/ 430 w 528"/>
              <a:gd name="T7" fmla="*/ 204 h 471"/>
              <a:gd name="T8" fmla="*/ 401 w 528"/>
              <a:gd name="T9" fmla="*/ 218 h 471"/>
              <a:gd name="T10" fmla="*/ 400 w 528"/>
              <a:gd name="T11" fmla="*/ 293 h 471"/>
              <a:gd name="T12" fmla="*/ 90 w 528"/>
              <a:gd name="T13" fmla="*/ 204 h 471"/>
              <a:gd name="T14" fmla="*/ 90 w 528"/>
              <a:gd name="T15" fmla="*/ 279 h 471"/>
              <a:gd name="T16" fmla="*/ 248 w 528"/>
              <a:gd name="T17" fmla="*/ 354 h 471"/>
              <a:gd name="T18" fmla="*/ 274 w 528"/>
              <a:gd name="T19" fmla="*/ 354 h 471"/>
              <a:gd name="T20" fmla="*/ 371 w 528"/>
              <a:gd name="T21" fmla="*/ 307 h 471"/>
              <a:gd name="T22" fmla="*/ 371 w 528"/>
              <a:gd name="T23" fmla="*/ 232 h 471"/>
              <a:gd name="T24" fmla="*/ 260 w 528"/>
              <a:gd name="T25" fmla="*/ 286 h 471"/>
              <a:gd name="T26" fmla="*/ 90 w 528"/>
              <a:gd name="T27" fmla="*/ 204 h 471"/>
              <a:gd name="T28" fmla="*/ 394 w 528"/>
              <a:gd name="T29" fmla="*/ 197 h 471"/>
              <a:gd name="T30" fmla="*/ 391 w 528"/>
              <a:gd name="T31" fmla="*/ 196 h 471"/>
              <a:gd name="T32" fmla="*/ 287 w 528"/>
              <a:gd name="T33" fmla="*/ 139 h 471"/>
              <a:gd name="T34" fmla="*/ 288 w 528"/>
              <a:gd name="T35" fmla="*/ 132 h 471"/>
              <a:gd name="T36" fmla="*/ 264 w 528"/>
              <a:gd name="T37" fmla="*/ 108 h 471"/>
              <a:gd name="T38" fmla="*/ 240 w 528"/>
              <a:gd name="T39" fmla="*/ 132 h 471"/>
              <a:gd name="T40" fmla="*/ 264 w 528"/>
              <a:gd name="T41" fmla="*/ 156 h 471"/>
              <a:gd name="T42" fmla="*/ 281 w 528"/>
              <a:gd name="T43" fmla="*/ 150 h 471"/>
              <a:gd name="T44" fmla="*/ 383 w 528"/>
              <a:gd name="T45" fmla="*/ 207 h 471"/>
              <a:gd name="T46" fmla="*/ 394 w 528"/>
              <a:gd name="T47" fmla="*/ 197 h 471"/>
              <a:gd name="T48" fmla="*/ 528 w 528"/>
              <a:gd name="T49" fmla="*/ 132 h 471"/>
              <a:gd name="T50" fmla="*/ 260 w 528"/>
              <a:gd name="T51" fmla="*/ 0 h 471"/>
              <a:gd name="T52" fmla="*/ 0 w 528"/>
              <a:gd name="T53" fmla="*/ 126 h 471"/>
              <a:gd name="T54" fmla="*/ 0 w 528"/>
              <a:gd name="T55" fmla="*/ 137 h 471"/>
              <a:gd name="T56" fmla="*/ 260 w 528"/>
              <a:gd name="T57" fmla="*/ 263 h 471"/>
              <a:gd name="T58" fmla="*/ 371 w 528"/>
              <a:gd name="T59" fmla="*/ 209 h 471"/>
              <a:gd name="T60" fmla="*/ 371 w 528"/>
              <a:gd name="T61" fmla="*/ 205 h 471"/>
              <a:gd name="T62" fmla="*/ 281 w 528"/>
              <a:gd name="T63" fmla="*/ 158 h 471"/>
              <a:gd name="T64" fmla="*/ 264 w 528"/>
              <a:gd name="T65" fmla="*/ 163 h 471"/>
              <a:gd name="T66" fmla="*/ 233 w 528"/>
              <a:gd name="T67" fmla="*/ 132 h 471"/>
              <a:gd name="T68" fmla="*/ 264 w 528"/>
              <a:gd name="T69" fmla="*/ 100 h 471"/>
              <a:gd name="T70" fmla="*/ 295 w 528"/>
              <a:gd name="T71" fmla="*/ 132 h 471"/>
              <a:gd name="T72" fmla="*/ 295 w 528"/>
              <a:gd name="T73" fmla="*/ 135 h 471"/>
              <a:gd name="T74" fmla="*/ 401 w 528"/>
              <a:gd name="T75" fmla="*/ 194 h 471"/>
              <a:gd name="T76" fmla="*/ 528 w 528"/>
              <a:gd name="T77" fmla="*/ 132 h 471"/>
              <a:gd name="T78" fmla="*/ 394 w 528"/>
              <a:gd name="T79" fmla="*/ 197 h 471"/>
              <a:gd name="T80" fmla="*/ 395 w 528"/>
              <a:gd name="T81" fmla="*/ 293 h 471"/>
              <a:gd name="T82" fmla="*/ 404 w 528"/>
              <a:gd name="T83" fmla="*/ 307 h 471"/>
              <a:gd name="T84" fmla="*/ 396 w 528"/>
              <a:gd name="T85" fmla="*/ 320 h 471"/>
              <a:gd name="T86" fmla="*/ 403 w 528"/>
              <a:gd name="T87" fmla="*/ 320 h 471"/>
              <a:gd name="T88" fmla="*/ 416 w 528"/>
              <a:gd name="T89" fmla="*/ 471 h 471"/>
              <a:gd name="T90" fmla="*/ 364 w 528"/>
              <a:gd name="T91" fmla="*/ 471 h 471"/>
              <a:gd name="T92" fmla="*/ 377 w 528"/>
              <a:gd name="T93" fmla="*/ 320 h 471"/>
              <a:gd name="T94" fmla="*/ 384 w 528"/>
              <a:gd name="T95" fmla="*/ 320 h 471"/>
              <a:gd name="T96" fmla="*/ 376 w 528"/>
              <a:gd name="T97" fmla="*/ 307 h 471"/>
              <a:gd name="T98" fmla="*/ 384 w 528"/>
              <a:gd name="T99" fmla="*/ 293 h 471"/>
              <a:gd name="T100" fmla="*/ 383 w 528"/>
              <a:gd name="T101" fmla="*/ 207 h 471"/>
              <a:gd name="T102" fmla="*/ 394 w 528"/>
              <a:gd name="T103" fmla="*/ 197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28" h="471">
                <a:moveTo>
                  <a:pt x="400" y="293"/>
                </a:moveTo>
                <a:cubicBezTo>
                  <a:pt x="430" y="279"/>
                  <a:pt x="430" y="279"/>
                  <a:pt x="430" y="279"/>
                </a:cubicBezTo>
                <a:cubicBezTo>
                  <a:pt x="430" y="279"/>
                  <a:pt x="430" y="278"/>
                  <a:pt x="430" y="278"/>
                </a:cubicBezTo>
                <a:cubicBezTo>
                  <a:pt x="430" y="204"/>
                  <a:pt x="430" y="204"/>
                  <a:pt x="430" y="204"/>
                </a:cubicBezTo>
                <a:cubicBezTo>
                  <a:pt x="401" y="218"/>
                  <a:pt x="401" y="218"/>
                  <a:pt x="401" y="218"/>
                </a:cubicBezTo>
                <a:cubicBezTo>
                  <a:pt x="400" y="293"/>
                  <a:pt x="400" y="293"/>
                  <a:pt x="400" y="293"/>
                </a:cubicBezTo>
                <a:close/>
                <a:moveTo>
                  <a:pt x="90" y="204"/>
                </a:moveTo>
                <a:cubicBezTo>
                  <a:pt x="90" y="279"/>
                  <a:pt x="90" y="279"/>
                  <a:pt x="90" y="279"/>
                </a:cubicBezTo>
                <a:cubicBezTo>
                  <a:pt x="143" y="304"/>
                  <a:pt x="195" y="329"/>
                  <a:pt x="248" y="354"/>
                </a:cubicBezTo>
                <a:cubicBezTo>
                  <a:pt x="257" y="357"/>
                  <a:pt x="265" y="357"/>
                  <a:pt x="274" y="354"/>
                </a:cubicBezTo>
                <a:cubicBezTo>
                  <a:pt x="371" y="307"/>
                  <a:pt x="371" y="307"/>
                  <a:pt x="371" y="307"/>
                </a:cubicBezTo>
                <a:cubicBezTo>
                  <a:pt x="371" y="232"/>
                  <a:pt x="371" y="232"/>
                  <a:pt x="371" y="232"/>
                </a:cubicBezTo>
                <a:cubicBezTo>
                  <a:pt x="260" y="286"/>
                  <a:pt x="260" y="286"/>
                  <a:pt x="260" y="286"/>
                </a:cubicBezTo>
                <a:cubicBezTo>
                  <a:pt x="90" y="204"/>
                  <a:pt x="90" y="204"/>
                  <a:pt x="90" y="204"/>
                </a:cubicBezTo>
                <a:close/>
                <a:moveTo>
                  <a:pt x="394" y="197"/>
                </a:moveTo>
                <a:cubicBezTo>
                  <a:pt x="391" y="196"/>
                  <a:pt x="391" y="196"/>
                  <a:pt x="391" y="196"/>
                </a:cubicBezTo>
                <a:cubicBezTo>
                  <a:pt x="287" y="139"/>
                  <a:pt x="287" y="139"/>
                  <a:pt x="287" y="139"/>
                </a:cubicBezTo>
                <a:cubicBezTo>
                  <a:pt x="288" y="136"/>
                  <a:pt x="288" y="134"/>
                  <a:pt x="288" y="132"/>
                </a:cubicBezTo>
                <a:cubicBezTo>
                  <a:pt x="288" y="118"/>
                  <a:pt x="277" y="108"/>
                  <a:pt x="264" y="108"/>
                </a:cubicBezTo>
                <a:cubicBezTo>
                  <a:pt x="251" y="108"/>
                  <a:pt x="240" y="118"/>
                  <a:pt x="240" y="132"/>
                </a:cubicBezTo>
                <a:cubicBezTo>
                  <a:pt x="240" y="145"/>
                  <a:pt x="251" y="156"/>
                  <a:pt x="264" y="156"/>
                </a:cubicBezTo>
                <a:cubicBezTo>
                  <a:pt x="270" y="156"/>
                  <a:pt x="276" y="154"/>
                  <a:pt x="281" y="150"/>
                </a:cubicBezTo>
                <a:cubicBezTo>
                  <a:pt x="383" y="207"/>
                  <a:pt x="383" y="207"/>
                  <a:pt x="383" y="207"/>
                </a:cubicBezTo>
                <a:cubicBezTo>
                  <a:pt x="394" y="197"/>
                  <a:pt x="394" y="197"/>
                  <a:pt x="394" y="197"/>
                </a:cubicBezTo>
                <a:close/>
                <a:moveTo>
                  <a:pt x="528" y="132"/>
                </a:moveTo>
                <a:cubicBezTo>
                  <a:pt x="260" y="0"/>
                  <a:pt x="260" y="0"/>
                  <a:pt x="260" y="0"/>
                </a:cubicBezTo>
                <a:cubicBezTo>
                  <a:pt x="0" y="126"/>
                  <a:pt x="0" y="126"/>
                  <a:pt x="0" y="126"/>
                </a:cubicBezTo>
                <a:cubicBezTo>
                  <a:pt x="0" y="137"/>
                  <a:pt x="0" y="137"/>
                  <a:pt x="0" y="137"/>
                </a:cubicBezTo>
                <a:cubicBezTo>
                  <a:pt x="260" y="263"/>
                  <a:pt x="260" y="263"/>
                  <a:pt x="260" y="263"/>
                </a:cubicBezTo>
                <a:cubicBezTo>
                  <a:pt x="371" y="209"/>
                  <a:pt x="371" y="209"/>
                  <a:pt x="371" y="209"/>
                </a:cubicBezTo>
                <a:cubicBezTo>
                  <a:pt x="371" y="205"/>
                  <a:pt x="371" y="205"/>
                  <a:pt x="371" y="205"/>
                </a:cubicBezTo>
                <a:cubicBezTo>
                  <a:pt x="281" y="158"/>
                  <a:pt x="281" y="158"/>
                  <a:pt x="281" y="158"/>
                </a:cubicBezTo>
                <a:cubicBezTo>
                  <a:pt x="276" y="162"/>
                  <a:pt x="270" y="163"/>
                  <a:pt x="264" y="163"/>
                </a:cubicBezTo>
                <a:cubicBezTo>
                  <a:pt x="247" y="163"/>
                  <a:pt x="233" y="149"/>
                  <a:pt x="233" y="132"/>
                </a:cubicBezTo>
                <a:cubicBezTo>
                  <a:pt x="233" y="114"/>
                  <a:pt x="247" y="100"/>
                  <a:pt x="264" y="100"/>
                </a:cubicBezTo>
                <a:cubicBezTo>
                  <a:pt x="281" y="100"/>
                  <a:pt x="295" y="114"/>
                  <a:pt x="295" y="132"/>
                </a:cubicBezTo>
                <a:cubicBezTo>
                  <a:pt x="295" y="133"/>
                  <a:pt x="295" y="134"/>
                  <a:pt x="295" y="135"/>
                </a:cubicBezTo>
                <a:cubicBezTo>
                  <a:pt x="401" y="194"/>
                  <a:pt x="401" y="194"/>
                  <a:pt x="401" y="194"/>
                </a:cubicBezTo>
                <a:cubicBezTo>
                  <a:pt x="528" y="132"/>
                  <a:pt x="528" y="132"/>
                  <a:pt x="528" y="132"/>
                </a:cubicBezTo>
                <a:close/>
                <a:moveTo>
                  <a:pt x="394" y="197"/>
                </a:moveTo>
                <a:cubicBezTo>
                  <a:pt x="395" y="293"/>
                  <a:pt x="395" y="293"/>
                  <a:pt x="395" y="293"/>
                </a:cubicBezTo>
                <a:cubicBezTo>
                  <a:pt x="401" y="295"/>
                  <a:pt x="404" y="300"/>
                  <a:pt x="404" y="307"/>
                </a:cubicBezTo>
                <a:cubicBezTo>
                  <a:pt x="404" y="312"/>
                  <a:pt x="401" y="317"/>
                  <a:pt x="396" y="320"/>
                </a:cubicBezTo>
                <a:cubicBezTo>
                  <a:pt x="403" y="320"/>
                  <a:pt x="403" y="320"/>
                  <a:pt x="403" y="320"/>
                </a:cubicBezTo>
                <a:cubicBezTo>
                  <a:pt x="416" y="471"/>
                  <a:pt x="416" y="471"/>
                  <a:pt x="416" y="471"/>
                </a:cubicBezTo>
                <a:cubicBezTo>
                  <a:pt x="364" y="471"/>
                  <a:pt x="364" y="471"/>
                  <a:pt x="364" y="471"/>
                </a:cubicBezTo>
                <a:cubicBezTo>
                  <a:pt x="377" y="320"/>
                  <a:pt x="377" y="320"/>
                  <a:pt x="377" y="320"/>
                </a:cubicBezTo>
                <a:cubicBezTo>
                  <a:pt x="384" y="320"/>
                  <a:pt x="384" y="320"/>
                  <a:pt x="384" y="320"/>
                </a:cubicBezTo>
                <a:cubicBezTo>
                  <a:pt x="379" y="317"/>
                  <a:pt x="376" y="312"/>
                  <a:pt x="376" y="307"/>
                </a:cubicBezTo>
                <a:cubicBezTo>
                  <a:pt x="376" y="301"/>
                  <a:pt x="379" y="296"/>
                  <a:pt x="384" y="293"/>
                </a:cubicBezTo>
                <a:cubicBezTo>
                  <a:pt x="383" y="207"/>
                  <a:pt x="383" y="207"/>
                  <a:pt x="383" y="207"/>
                </a:cubicBezTo>
                <a:cubicBezTo>
                  <a:pt x="394" y="197"/>
                  <a:pt x="394" y="197"/>
                  <a:pt x="394" y="19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8" name="等腰三角形 7">
            <a:extLst>
              <a:ext uri="{FF2B5EF4-FFF2-40B4-BE49-F238E27FC236}">
                <a16:creationId xmlns:a16="http://schemas.microsoft.com/office/drawing/2014/main" xmlns="" id="{63227020-F056-4151-B78A-42CCD8BE4454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 flipV="1">
            <a:off x="6732790" y="4704820"/>
            <a:ext cx="269471" cy="20660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11" name="文本占位符 10">
            <a:extLst>
              <a:ext uri="{FF2B5EF4-FFF2-40B4-BE49-F238E27FC236}">
                <a16:creationId xmlns:a16="http://schemas.microsoft.com/office/drawing/2014/main" xmlns="" id="{4C893376-4C31-4255-B62E-55AFB574EB4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7858" y="2460080"/>
            <a:ext cx="7968284" cy="91440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300" b="1">
                <a:solidFill>
                  <a:schemeClr val="bg1"/>
                </a:solidFill>
                <a:latin typeface="+mn-ea"/>
                <a:ea typeface="+mn-ea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zh-CN" altLang="en-US" dirty="0"/>
              <a:t>编辑母版文本样</a:t>
            </a:r>
          </a:p>
        </p:txBody>
      </p: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xmlns="" id="{FCA2BDE9-8E48-40F2-914D-46A1A474F52F}"/>
              </a:ext>
            </a:extLst>
          </p:cNvPr>
          <p:cNvCxnSpPr>
            <a:cxnSpLocks/>
          </p:cNvCxnSpPr>
          <p:nvPr userDrawn="1">
            <p:custDataLst>
              <p:tags r:id="rId4"/>
            </p:custDataLst>
          </p:nvPr>
        </p:nvCxnSpPr>
        <p:spPr>
          <a:xfrm>
            <a:off x="1628775" y="3667440"/>
            <a:ext cx="1727125" cy="0"/>
          </a:xfrm>
          <a:prstGeom prst="line">
            <a:avLst/>
          </a:prstGeom>
          <a:ln w="19050">
            <a:solidFill>
              <a:schemeClr val="bg1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xmlns="" id="{61E1812E-0D0A-47FF-A2E2-24268AEFB358}"/>
              </a:ext>
            </a:extLst>
          </p:cNvPr>
          <p:cNvCxnSpPr>
            <a:cxnSpLocks/>
          </p:cNvCxnSpPr>
          <p:nvPr userDrawn="1">
            <p:custDataLst>
              <p:tags r:id="rId5"/>
            </p:custDataLst>
          </p:nvPr>
        </p:nvCxnSpPr>
        <p:spPr>
          <a:xfrm>
            <a:off x="5734768" y="3667440"/>
            <a:ext cx="1753073" cy="0"/>
          </a:xfrm>
          <a:prstGeom prst="line">
            <a:avLst/>
          </a:prstGeom>
          <a:ln w="19050">
            <a:solidFill>
              <a:schemeClr val="bg1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占位符 15">
            <a:extLst>
              <a:ext uri="{FF2B5EF4-FFF2-40B4-BE49-F238E27FC236}">
                <a16:creationId xmlns:a16="http://schemas.microsoft.com/office/drawing/2014/main" xmlns="" id="{C6230AEE-07B3-46B9-8678-FC4430A16BA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13571" y="3483522"/>
            <a:ext cx="2221917" cy="464999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  <a:lvl5pPr marL="1371600" indent="0">
              <a:buNone/>
              <a:defRPr/>
            </a:lvl5pPr>
          </a:lstStyle>
          <a:p>
            <a:pPr lvl="0"/>
            <a:r>
              <a:rPr lang="zh-CN" altLang="en-US" dirty="0"/>
              <a:t>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27070113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xmlns="" id="{668B8FB4-54F5-4302-8747-F125241994A3}"/>
              </a:ext>
            </a:extLst>
          </p:cNvPr>
          <p:cNvSpPr/>
          <p:nvPr userDrawn="1"/>
        </p:nvSpPr>
        <p:spPr>
          <a:xfrm>
            <a:off x="1" y="2247442"/>
            <a:ext cx="9143999" cy="13107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8" name="箭头: V 形 7">
            <a:extLst>
              <a:ext uri="{FF2B5EF4-FFF2-40B4-BE49-F238E27FC236}">
                <a16:creationId xmlns:a16="http://schemas.microsoft.com/office/drawing/2014/main" xmlns="" id="{34769E29-9870-4500-8C2C-0299BC87D781}"/>
              </a:ext>
            </a:extLst>
          </p:cNvPr>
          <p:cNvSpPr/>
          <p:nvPr userDrawn="1"/>
        </p:nvSpPr>
        <p:spPr>
          <a:xfrm>
            <a:off x="930581" y="2247442"/>
            <a:ext cx="1958249" cy="1310783"/>
          </a:xfrm>
          <a:prstGeom prst="chevron">
            <a:avLst/>
          </a:pr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9" name="箭头: V 形 8">
            <a:extLst>
              <a:ext uri="{FF2B5EF4-FFF2-40B4-BE49-F238E27FC236}">
                <a16:creationId xmlns:a16="http://schemas.microsoft.com/office/drawing/2014/main" xmlns="" id="{ED8EA976-B2A4-49E0-AE85-E28E20A97F36}"/>
              </a:ext>
            </a:extLst>
          </p:cNvPr>
          <p:cNvSpPr/>
          <p:nvPr userDrawn="1"/>
        </p:nvSpPr>
        <p:spPr>
          <a:xfrm>
            <a:off x="937132" y="2247442"/>
            <a:ext cx="1643191" cy="1310783"/>
          </a:xfrm>
          <a:prstGeom prst="chevron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1" name="文本占位符 10">
            <a:extLst>
              <a:ext uri="{FF2B5EF4-FFF2-40B4-BE49-F238E27FC236}">
                <a16:creationId xmlns:a16="http://schemas.microsoft.com/office/drawing/2014/main" xmlns="" id="{A0ADDF42-65A8-4FF5-BCAF-1AED406E12D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47773" y="2443477"/>
            <a:ext cx="4926554" cy="918710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28269075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xmlns="" id="{D18514A7-472D-4B93-B405-E4479D8A1775}"/>
              </a:ext>
            </a:extLst>
          </p:cNvPr>
          <p:cNvSpPr/>
          <p:nvPr userDrawn="1"/>
        </p:nvSpPr>
        <p:spPr>
          <a:xfrm>
            <a:off x="1" y="226778"/>
            <a:ext cx="9143999" cy="80192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6" name="任意多边形: 形状 5"/>
          <p:cNvSpPr>
            <a:spLocks noEditPoints="1"/>
          </p:cNvSpPr>
          <p:nvPr userDrawn="1"/>
        </p:nvSpPr>
        <p:spPr bwMode="auto">
          <a:xfrm>
            <a:off x="207935" y="344280"/>
            <a:ext cx="574731" cy="684421"/>
          </a:xfrm>
          <a:custGeom>
            <a:avLst/>
            <a:gdLst>
              <a:gd name="T0" fmla="*/ 400 w 528"/>
              <a:gd name="T1" fmla="*/ 293 h 471"/>
              <a:gd name="T2" fmla="*/ 430 w 528"/>
              <a:gd name="T3" fmla="*/ 279 h 471"/>
              <a:gd name="T4" fmla="*/ 430 w 528"/>
              <a:gd name="T5" fmla="*/ 278 h 471"/>
              <a:gd name="T6" fmla="*/ 430 w 528"/>
              <a:gd name="T7" fmla="*/ 204 h 471"/>
              <a:gd name="T8" fmla="*/ 401 w 528"/>
              <a:gd name="T9" fmla="*/ 218 h 471"/>
              <a:gd name="T10" fmla="*/ 400 w 528"/>
              <a:gd name="T11" fmla="*/ 293 h 471"/>
              <a:gd name="T12" fmla="*/ 90 w 528"/>
              <a:gd name="T13" fmla="*/ 204 h 471"/>
              <a:gd name="T14" fmla="*/ 90 w 528"/>
              <a:gd name="T15" fmla="*/ 279 h 471"/>
              <a:gd name="T16" fmla="*/ 248 w 528"/>
              <a:gd name="T17" fmla="*/ 354 h 471"/>
              <a:gd name="T18" fmla="*/ 274 w 528"/>
              <a:gd name="T19" fmla="*/ 354 h 471"/>
              <a:gd name="T20" fmla="*/ 371 w 528"/>
              <a:gd name="T21" fmla="*/ 307 h 471"/>
              <a:gd name="T22" fmla="*/ 371 w 528"/>
              <a:gd name="T23" fmla="*/ 232 h 471"/>
              <a:gd name="T24" fmla="*/ 260 w 528"/>
              <a:gd name="T25" fmla="*/ 286 h 471"/>
              <a:gd name="T26" fmla="*/ 90 w 528"/>
              <a:gd name="T27" fmla="*/ 204 h 471"/>
              <a:gd name="T28" fmla="*/ 394 w 528"/>
              <a:gd name="T29" fmla="*/ 197 h 471"/>
              <a:gd name="T30" fmla="*/ 391 w 528"/>
              <a:gd name="T31" fmla="*/ 196 h 471"/>
              <a:gd name="T32" fmla="*/ 287 w 528"/>
              <a:gd name="T33" fmla="*/ 139 h 471"/>
              <a:gd name="T34" fmla="*/ 288 w 528"/>
              <a:gd name="T35" fmla="*/ 132 h 471"/>
              <a:gd name="T36" fmla="*/ 264 w 528"/>
              <a:gd name="T37" fmla="*/ 108 h 471"/>
              <a:gd name="T38" fmla="*/ 240 w 528"/>
              <a:gd name="T39" fmla="*/ 132 h 471"/>
              <a:gd name="T40" fmla="*/ 264 w 528"/>
              <a:gd name="T41" fmla="*/ 156 h 471"/>
              <a:gd name="T42" fmla="*/ 281 w 528"/>
              <a:gd name="T43" fmla="*/ 150 h 471"/>
              <a:gd name="T44" fmla="*/ 383 w 528"/>
              <a:gd name="T45" fmla="*/ 207 h 471"/>
              <a:gd name="T46" fmla="*/ 394 w 528"/>
              <a:gd name="T47" fmla="*/ 197 h 471"/>
              <a:gd name="T48" fmla="*/ 528 w 528"/>
              <a:gd name="T49" fmla="*/ 132 h 471"/>
              <a:gd name="T50" fmla="*/ 260 w 528"/>
              <a:gd name="T51" fmla="*/ 0 h 471"/>
              <a:gd name="T52" fmla="*/ 0 w 528"/>
              <a:gd name="T53" fmla="*/ 126 h 471"/>
              <a:gd name="T54" fmla="*/ 0 w 528"/>
              <a:gd name="T55" fmla="*/ 137 h 471"/>
              <a:gd name="T56" fmla="*/ 260 w 528"/>
              <a:gd name="T57" fmla="*/ 263 h 471"/>
              <a:gd name="T58" fmla="*/ 371 w 528"/>
              <a:gd name="T59" fmla="*/ 209 h 471"/>
              <a:gd name="T60" fmla="*/ 371 w 528"/>
              <a:gd name="T61" fmla="*/ 205 h 471"/>
              <a:gd name="T62" fmla="*/ 281 w 528"/>
              <a:gd name="T63" fmla="*/ 158 h 471"/>
              <a:gd name="T64" fmla="*/ 264 w 528"/>
              <a:gd name="T65" fmla="*/ 163 h 471"/>
              <a:gd name="T66" fmla="*/ 233 w 528"/>
              <a:gd name="T67" fmla="*/ 132 h 471"/>
              <a:gd name="T68" fmla="*/ 264 w 528"/>
              <a:gd name="T69" fmla="*/ 100 h 471"/>
              <a:gd name="T70" fmla="*/ 295 w 528"/>
              <a:gd name="T71" fmla="*/ 132 h 471"/>
              <a:gd name="T72" fmla="*/ 295 w 528"/>
              <a:gd name="T73" fmla="*/ 135 h 471"/>
              <a:gd name="T74" fmla="*/ 401 w 528"/>
              <a:gd name="T75" fmla="*/ 194 h 471"/>
              <a:gd name="T76" fmla="*/ 528 w 528"/>
              <a:gd name="T77" fmla="*/ 132 h 471"/>
              <a:gd name="T78" fmla="*/ 394 w 528"/>
              <a:gd name="T79" fmla="*/ 197 h 471"/>
              <a:gd name="T80" fmla="*/ 395 w 528"/>
              <a:gd name="T81" fmla="*/ 293 h 471"/>
              <a:gd name="T82" fmla="*/ 404 w 528"/>
              <a:gd name="T83" fmla="*/ 307 h 471"/>
              <a:gd name="T84" fmla="*/ 396 w 528"/>
              <a:gd name="T85" fmla="*/ 320 h 471"/>
              <a:gd name="T86" fmla="*/ 403 w 528"/>
              <a:gd name="T87" fmla="*/ 320 h 471"/>
              <a:gd name="T88" fmla="*/ 416 w 528"/>
              <a:gd name="T89" fmla="*/ 471 h 471"/>
              <a:gd name="T90" fmla="*/ 364 w 528"/>
              <a:gd name="T91" fmla="*/ 471 h 471"/>
              <a:gd name="T92" fmla="*/ 377 w 528"/>
              <a:gd name="T93" fmla="*/ 320 h 471"/>
              <a:gd name="T94" fmla="*/ 384 w 528"/>
              <a:gd name="T95" fmla="*/ 320 h 471"/>
              <a:gd name="T96" fmla="*/ 376 w 528"/>
              <a:gd name="T97" fmla="*/ 307 h 471"/>
              <a:gd name="T98" fmla="*/ 384 w 528"/>
              <a:gd name="T99" fmla="*/ 293 h 471"/>
              <a:gd name="T100" fmla="*/ 383 w 528"/>
              <a:gd name="T101" fmla="*/ 207 h 471"/>
              <a:gd name="T102" fmla="*/ 394 w 528"/>
              <a:gd name="T103" fmla="*/ 197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28" h="471">
                <a:moveTo>
                  <a:pt x="400" y="293"/>
                </a:moveTo>
                <a:cubicBezTo>
                  <a:pt x="430" y="279"/>
                  <a:pt x="430" y="279"/>
                  <a:pt x="430" y="279"/>
                </a:cubicBezTo>
                <a:cubicBezTo>
                  <a:pt x="430" y="279"/>
                  <a:pt x="430" y="278"/>
                  <a:pt x="430" y="278"/>
                </a:cubicBezTo>
                <a:cubicBezTo>
                  <a:pt x="430" y="204"/>
                  <a:pt x="430" y="204"/>
                  <a:pt x="430" y="204"/>
                </a:cubicBezTo>
                <a:cubicBezTo>
                  <a:pt x="401" y="218"/>
                  <a:pt x="401" y="218"/>
                  <a:pt x="401" y="218"/>
                </a:cubicBezTo>
                <a:cubicBezTo>
                  <a:pt x="400" y="293"/>
                  <a:pt x="400" y="293"/>
                  <a:pt x="400" y="293"/>
                </a:cubicBezTo>
                <a:close/>
                <a:moveTo>
                  <a:pt x="90" y="204"/>
                </a:moveTo>
                <a:cubicBezTo>
                  <a:pt x="90" y="279"/>
                  <a:pt x="90" y="279"/>
                  <a:pt x="90" y="279"/>
                </a:cubicBezTo>
                <a:cubicBezTo>
                  <a:pt x="143" y="304"/>
                  <a:pt x="195" y="329"/>
                  <a:pt x="248" y="354"/>
                </a:cubicBezTo>
                <a:cubicBezTo>
                  <a:pt x="257" y="357"/>
                  <a:pt x="265" y="357"/>
                  <a:pt x="274" y="354"/>
                </a:cubicBezTo>
                <a:cubicBezTo>
                  <a:pt x="371" y="307"/>
                  <a:pt x="371" y="307"/>
                  <a:pt x="371" y="307"/>
                </a:cubicBezTo>
                <a:cubicBezTo>
                  <a:pt x="371" y="232"/>
                  <a:pt x="371" y="232"/>
                  <a:pt x="371" y="232"/>
                </a:cubicBezTo>
                <a:cubicBezTo>
                  <a:pt x="260" y="286"/>
                  <a:pt x="260" y="286"/>
                  <a:pt x="260" y="286"/>
                </a:cubicBezTo>
                <a:cubicBezTo>
                  <a:pt x="90" y="204"/>
                  <a:pt x="90" y="204"/>
                  <a:pt x="90" y="204"/>
                </a:cubicBezTo>
                <a:close/>
                <a:moveTo>
                  <a:pt x="394" y="197"/>
                </a:moveTo>
                <a:cubicBezTo>
                  <a:pt x="391" y="196"/>
                  <a:pt x="391" y="196"/>
                  <a:pt x="391" y="196"/>
                </a:cubicBezTo>
                <a:cubicBezTo>
                  <a:pt x="287" y="139"/>
                  <a:pt x="287" y="139"/>
                  <a:pt x="287" y="139"/>
                </a:cubicBezTo>
                <a:cubicBezTo>
                  <a:pt x="288" y="136"/>
                  <a:pt x="288" y="134"/>
                  <a:pt x="288" y="132"/>
                </a:cubicBezTo>
                <a:cubicBezTo>
                  <a:pt x="288" y="118"/>
                  <a:pt x="277" y="108"/>
                  <a:pt x="264" y="108"/>
                </a:cubicBezTo>
                <a:cubicBezTo>
                  <a:pt x="251" y="108"/>
                  <a:pt x="240" y="118"/>
                  <a:pt x="240" y="132"/>
                </a:cubicBezTo>
                <a:cubicBezTo>
                  <a:pt x="240" y="145"/>
                  <a:pt x="251" y="156"/>
                  <a:pt x="264" y="156"/>
                </a:cubicBezTo>
                <a:cubicBezTo>
                  <a:pt x="270" y="156"/>
                  <a:pt x="276" y="154"/>
                  <a:pt x="281" y="150"/>
                </a:cubicBezTo>
                <a:cubicBezTo>
                  <a:pt x="383" y="207"/>
                  <a:pt x="383" y="207"/>
                  <a:pt x="383" y="207"/>
                </a:cubicBezTo>
                <a:cubicBezTo>
                  <a:pt x="394" y="197"/>
                  <a:pt x="394" y="197"/>
                  <a:pt x="394" y="197"/>
                </a:cubicBezTo>
                <a:close/>
                <a:moveTo>
                  <a:pt x="528" y="132"/>
                </a:moveTo>
                <a:cubicBezTo>
                  <a:pt x="260" y="0"/>
                  <a:pt x="260" y="0"/>
                  <a:pt x="260" y="0"/>
                </a:cubicBezTo>
                <a:cubicBezTo>
                  <a:pt x="0" y="126"/>
                  <a:pt x="0" y="126"/>
                  <a:pt x="0" y="126"/>
                </a:cubicBezTo>
                <a:cubicBezTo>
                  <a:pt x="0" y="137"/>
                  <a:pt x="0" y="137"/>
                  <a:pt x="0" y="137"/>
                </a:cubicBezTo>
                <a:cubicBezTo>
                  <a:pt x="260" y="263"/>
                  <a:pt x="260" y="263"/>
                  <a:pt x="260" y="263"/>
                </a:cubicBezTo>
                <a:cubicBezTo>
                  <a:pt x="371" y="209"/>
                  <a:pt x="371" y="209"/>
                  <a:pt x="371" y="209"/>
                </a:cubicBezTo>
                <a:cubicBezTo>
                  <a:pt x="371" y="205"/>
                  <a:pt x="371" y="205"/>
                  <a:pt x="371" y="205"/>
                </a:cubicBezTo>
                <a:cubicBezTo>
                  <a:pt x="281" y="158"/>
                  <a:pt x="281" y="158"/>
                  <a:pt x="281" y="158"/>
                </a:cubicBezTo>
                <a:cubicBezTo>
                  <a:pt x="276" y="162"/>
                  <a:pt x="270" y="163"/>
                  <a:pt x="264" y="163"/>
                </a:cubicBezTo>
                <a:cubicBezTo>
                  <a:pt x="247" y="163"/>
                  <a:pt x="233" y="149"/>
                  <a:pt x="233" y="132"/>
                </a:cubicBezTo>
                <a:cubicBezTo>
                  <a:pt x="233" y="114"/>
                  <a:pt x="247" y="100"/>
                  <a:pt x="264" y="100"/>
                </a:cubicBezTo>
                <a:cubicBezTo>
                  <a:pt x="281" y="100"/>
                  <a:pt x="295" y="114"/>
                  <a:pt x="295" y="132"/>
                </a:cubicBezTo>
                <a:cubicBezTo>
                  <a:pt x="295" y="133"/>
                  <a:pt x="295" y="134"/>
                  <a:pt x="295" y="135"/>
                </a:cubicBezTo>
                <a:cubicBezTo>
                  <a:pt x="401" y="194"/>
                  <a:pt x="401" y="194"/>
                  <a:pt x="401" y="194"/>
                </a:cubicBezTo>
                <a:cubicBezTo>
                  <a:pt x="528" y="132"/>
                  <a:pt x="528" y="132"/>
                  <a:pt x="528" y="132"/>
                </a:cubicBezTo>
                <a:close/>
                <a:moveTo>
                  <a:pt x="394" y="197"/>
                </a:moveTo>
                <a:cubicBezTo>
                  <a:pt x="395" y="293"/>
                  <a:pt x="395" y="293"/>
                  <a:pt x="395" y="293"/>
                </a:cubicBezTo>
                <a:cubicBezTo>
                  <a:pt x="401" y="295"/>
                  <a:pt x="404" y="300"/>
                  <a:pt x="404" y="307"/>
                </a:cubicBezTo>
                <a:cubicBezTo>
                  <a:pt x="404" y="312"/>
                  <a:pt x="401" y="317"/>
                  <a:pt x="396" y="320"/>
                </a:cubicBezTo>
                <a:cubicBezTo>
                  <a:pt x="403" y="320"/>
                  <a:pt x="403" y="320"/>
                  <a:pt x="403" y="320"/>
                </a:cubicBezTo>
                <a:cubicBezTo>
                  <a:pt x="416" y="471"/>
                  <a:pt x="416" y="471"/>
                  <a:pt x="416" y="471"/>
                </a:cubicBezTo>
                <a:cubicBezTo>
                  <a:pt x="364" y="471"/>
                  <a:pt x="364" y="471"/>
                  <a:pt x="364" y="471"/>
                </a:cubicBezTo>
                <a:cubicBezTo>
                  <a:pt x="377" y="320"/>
                  <a:pt x="377" y="320"/>
                  <a:pt x="377" y="320"/>
                </a:cubicBezTo>
                <a:cubicBezTo>
                  <a:pt x="384" y="320"/>
                  <a:pt x="384" y="320"/>
                  <a:pt x="384" y="320"/>
                </a:cubicBezTo>
                <a:cubicBezTo>
                  <a:pt x="379" y="317"/>
                  <a:pt x="376" y="312"/>
                  <a:pt x="376" y="307"/>
                </a:cubicBezTo>
                <a:cubicBezTo>
                  <a:pt x="376" y="301"/>
                  <a:pt x="379" y="296"/>
                  <a:pt x="384" y="293"/>
                </a:cubicBezTo>
                <a:cubicBezTo>
                  <a:pt x="383" y="207"/>
                  <a:pt x="383" y="207"/>
                  <a:pt x="383" y="207"/>
                </a:cubicBezTo>
                <a:cubicBezTo>
                  <a:pt x="394" y="197"/>
                  <a:pt x="394" y="197"/>
                  <a:pt x="394" y="1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xmlns="" id="{CFB25EEC-30E2-414D-8579-B6B5E67C8F1A}"/>
              </a:ext>
            </a:extLst>
          </p:cNvPr>
          <p:cNvSpPr/>
          <p:nvPr userDrawn="1"/>
        </p:nvSpPr>
        <p:spPr>
          <a:xfrm>
            <a:off x="6726094" y="6307720"/>
            <a:ext cx="15696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200" b="1" dirty="0">
                <a:solidFill>
                  <a:srgbClr val="A5300F"/>
                </a:solidFill>
              </a:rPr>
              <a:t>明德厚学，求是创新</a:t>
            </a: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xmlns="" id="{14910A1B-EA1B-401A-B805-5E701798A2CA}"/>
              </a:ext>
            </a:extLst>
          </p:cNvPr>
          <p:cNvCxnSpPr/>
          <p:nvPr userDrawn="1"/>
        </p:nvCxnSpPr>
        <p:spPr>
          <a:xfrm>
            <a:off x="495300" y="6492385"/>
            <a:ext cx="6029325" cy="0"/>
          </a:xfrm>
          <a:prstGeom prst="line">
            <a:avLst/>
          </a:prstGeom>
          <a:ln w="15875"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xmlns="" id="{BCA0902C-BC1A-4A0F-A238-C040212F2FF5}"/>
              </a:ext>
            </a:extLst>
          </p:cNvPr>
          <p:cNvCxnSpPr>
            <a:cxnSpLocks/>
          </p:cNvCxnSpPr>
          <p:nvPr userDrawn="1"/>
        </p:nvCxnSpPr>
        <p:spPr>
          <a:xfrm>
            <a:off x="8311243" y="6492385"/>
            <a:ext cx="327932" cy="0"/>
          </a:xfrm>
          <a:prstGeom prst="line">
            <a:avLst/>
          </a:prstGeom>
          <a:ln w="15875"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268020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内容页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76993" y="337015"/>
            <a:ext cx="3943860" cy="682623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6" name="任意多边形: 形状 5"/>
          <p:cNvSpPr>
            <a:spLocks noEditPoints="1"/>
          </p:cNvSpPr>
          <p:nvPr userDrawn="1"/>
        </p:nvSpPr>
        <p:spPr bwMode="auto">
          <a:xfrm>
            <a:off x="380491" y="396195"/>
            <a:ext cx="574731" cy="684421"/>
          </a:xfrm>
          <a:custGeom>
            <a:avLst/>
            <a:gdLst>
              <a:gd name="T0" fmla="*/ 400 w 528"/>
              <a:gd name="T1" fmla="*/ 293 h 471"/>
              <a:gd name="T2" fmla="*/ 430 w 528"/>
              <a:gd name="T3" fmla="*/ 279 h 471"/>
              <a:gd name="T4" fmla="*/ 430 w 528"/>
              <a:gd name="T5" fmla="*/ 278 h 471"/>
              <a:gd name="T6" fmla="*/ 430 w 528"/>
              <a:gd name="T7" fmla="*/ 204 h 471"/>
              <a:gd name="T8" fmla="*/ 401 w 528"/>
              <a:gd name="T9" fmla="*/ 218 h 471"/>
              <a:gd name="T10" fmla="*/ 400 w 528"/>
              <a:gd name="T11" fmla="*/ 293 h 471"/>
              <a:gd name="T12" fmla="*/ 90 w 528"/>
              <a:gd name="T13" fmla="*/ 204 h 471"/>
              <a:gd name="T14" fmla="*/ 90 w 528"/>
              <a:gd name="T15" fmla="*/ 279 h 471"/>
              <a:gd name="T16" fmla="*/ 248 w 528"/>
              <a:gd name="T17" fmla="*/ 354 h 471"/>
              <a:gd name="T18" fmla="*/ 274 w 528"/>
              <a:gd name="T19" fmla="*/ 354 h 471"/>
              <a:gd name="T20" fmla="*/ 371 w 528"/>
              <a:gd name="T21" fmla="*/ 307 h 471"/>
              <a:gd name="T22" fmla="*/ 371 w 528"/>
              <a:gd name="T23" fmla="*/ 232 h 471"/>
              <a:gd name="T24" fmla="*/ 260 w 528"/>
              <a:gd name="T25" fmla="*/ 286 h 471"/>
              <a:gd name="T26" fmla="*/ 90 w 528"/>
              <a:gd name="T27" fmla="*/ 204 h 471"/>
              <a:gd name="T28" fmla="*/ 394 w 528"/>
              <a:gd name="T29" fmla="*/ 197 h 471"/>
              <a:gd name="T30" fmla="*/ 391 w 528"/>
              <a:gd name="T31" fmla="*/ 196 h 471"/>
              <a:gd name="T32" fmla="*/ 287 w 528"/>
              <a:gd name="T33" fmla="*/ 139 h 471"/>
              <a:gd name="T34" fmla="*/ 288 w 528"/>
              <a:gd name="T35" fmla="*/ 132 h 471"/>
              <a:gd name="T36" fmla="*/ 264 w 528"/>
              <a:gd name="T37" fmla="*/ 108 h 471"/>
              <a:gd name="T38" fmla="*/ 240 w 528"/>
              <a:gd name="T39" fmla="*/ 132 h 471"/>
              <a:gd name="T40" fmla="*/ 264 w 528"/>
              <a:gd name="T41" fmla="*/ 156 h 471"/>
              <a:gd name="T42" fmla="*/ 281 w 528"/>
              <a:gd name="T43" fmla="*/ 150 h 471"/>
              <a:gd name="T44" fmla="*/ 383 w 528"/>
              <a:gd name="T45" fmla="*/ 207 h 471"/>
              <a:gd name="T46" fmla="*/ 394 w 528"/>
              <a:gd name="T47" fmla="*/ 197 h 471"/>
              <a:gd name="T48" fmla="*/ 528 w 528"/>
              <a:gd name="T49" fmla="*/ 132 h 471"/>
              <a:gd name="T50" fmla="*/ 260 w 528"/>
              <a:gd name="T51" fmla="*/ 0 h 471"/>
              <a:gd name="T52" fmla="*/ 0 w 528"/>
              <a:gd name="T53" fmla="*/ 126 h 471"/>
              <a:gd name="T54" fmla="*/ 0 w 528"/>
              <a:gd name="T55" fmla="*/ 137 h 471"/>
              <a:gd name="T56" fmla="*/ 260 w 528"/>
              <a:gd name="T57" fmla="*/ 263 h 471"/>
              <a:gd name="T58" fmla="*/ 371 w 528"/>
              <a:gd name="T59" fmla="*/ 209 h 471"/>
              <a:gd name="T60" fmla="*/ 371 w 528"/>
              <a:gd name="T61" fmla="*/ 205 h 471"/>
              <a:gd name="T62" fmla="*/ 281 w 528"/>
              <a:gd name="T63" fmla="*/ 158 h 471"/>
              <a:gd name="T64" fmla="*/ 264 w 528"/>
              <a:gd name="T65" fmla="*/ 163 h 471"/>
              <a:gd name="T66" fmla="*/ 233 w 528"/>
              <a:gd name="T67" fmla="*/ 132 h 471"/>
              <a:gd name="T68" fmla="*/ 264 w 528"/>
              <a:gd name="T69" fmla="*/ 100 h 471"/>
              <a:gd name="T70" fmla="*/ 295 w 528"/>
              <a:gd name="T71" fmla="*/ 132 h 471"/>
              <a:gd name="T72" fmla="*/ 295 w 528"/>
              <a:gd name="T73" fmla="*/ 135 h 471"/>
              <a:gd name="T74" fmla="*/ 401 w 528"/>
              <a:gd name="T75" fmla="*/ 194 h 471"/>
              <a:gd name="T76" fmla="*/ 528 w 528"/>
              <a:gd name="T77" fmla="*/ 132 h 471"/>
              <a:gd name="T78" fmla="*/ 394 w 528"/>
              <a:gd name="T79" fmla="*/ 197 h 471"/>
              <a:gd name="T80" fmla="*/ 395 w 528"/>
              <a:gd name="T81" fmla="*/ 293 h 471"/>
              <a:gd name="T82" fmla="*/ 404 w 528"/>
              <a:gd name="T83" fmla="*/ 307 h 471"/>
              <a:gd name="T84" fmla="*/ 396 w 528"/>
              <a:gd name="T85" fmla="*/ 320 h 471"/>
              <a:gd name="T86" fmla="*/ 403 w 528"/>
              <a:gd name="T87" fmla="*/ 320 h 471"/>
              <a:gd name="T88" fmla="*/ 416 w 528"/>
              <a:gd name="T89" fmla="*/ 471 h 471"/>
              <a:gd name="T90" fmla="*/ 364 w 528"/>
              <a:gd name="T91" fmla="*/ 471 h 471"/>
              <a:gd name="T92" fmla="*/ 377 w 528"/>
              <a:gd name="T93" fmla="*/ 320 h 471"/>
              <a:gd name="T94" fmla="*/ 384 w 528"/>
              <a:gd name="T95" fmla="*/ 320 h 471"/>
              <a:gd name="T96" fmla="*/ 376 w 528"/>
              <a:gd name="T97" fmla="*/ 307 h 471"/>
              <a:gd name="T98" fmla="*/ 384 w 528"/>
              <a:gd name="T99" fmla="*/ 293 h 471"/>
              <a:gd name="T100" fmla="*/ 383 w 528"/>
              <a:gd name="T101" fmla="*/ 207 h 471"/>
              <a:gd name="T102" fmla="*/ 394 w 528"/>
              <a:gd name="T103" fmla="*/ 197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28" h="471">
                <a:moveTo>
                  <a:pt x="400" y="293"/>
                </a:moveTo>
                <a:cubicBezTo>
                  <a:pt x="430" y="279"/>
                  <a:pt x="430" y="279"/>
                  <a:pt x="430" y="279"/>
                </a:cubicBezTo>
                <a:cubicBezTo>
                  <a:pt x="430" y="279"/>
                  <a:pt x="430" y="278"/>
                  <a:pt x="430" y="278"/>
                </a:cubicBezTo>
                <a:cubicBezTo>
                  <a:pt x="430" y="204"/>
                  <a:pt x="430" y="204"/>
                  <a:pt x="430" y="204"/>
                </a:cubicBezTo>
                <a:cubicBezTo>
                  <a:pt x="401" y="218"/>
                  <a:pt x="401" y="218"/>
                  <a:pt x="401" y="218"/>
                </a:cubicBezTo>
                <a:cubicBezTo>
                  <a:pt x="400" y="293"/>
                  <a:pt x="400" y="293"/>
                  <a:pt x="400" y="293"/>
                </a:cubicBezTo>
                <a:close/>
                <a:moveTo>
                  <a:pt x="90" y="204"/>
                </a:moveTo>
                <a:cubicBezTo>
                  <a:pt x="90" y="279"/>
                  <a:pt x="90" y="279"/>
                  <a:pt x="90" y="279"/>
                </a:cubicBezTo>
                <a:cubicBezTo>
                  <a:pt x="143" y="304"/>
                  <a:pt x="195" y="329"/>
                  <a:pt x="248" y="354"/>
                </a:cubicBezTo>
                <a:cubicBezTo>
                  <a:pt x="257" y="357"/>
                  <a:pt x="265" y="357"/>
                  <a:pt x="274" y="354"/>
                </a:cubicBezTo>
                <a:cubicBezTo>
                  <a:pt x="371" y="307"/>
                  <a:pt x="371" y="307"/>
                  <a:pt x="371" y="307"/>
                </a:cubicBezTo>
                <a:cubicBezTo>
                  <a:pt x="371" y="232"/>
                  <a:pt x="371" y="232"/>
                  <a:pt x="371" y="232"/>
                </a:cubicBezTo>
                <a:cubicBezTo>
                  <a:pt x="260" y="286"/>
                  <a:pt x="260" y="286"/>
                  <a:pt x="260" y="286"/>
                </a:cubicBezTo>
                <a:cubicBezTo>
                  <a:pt x="90" y="204"/>
                  <a:pt x="90" y="204"/>
                  <a:pt x="90" y="204"/>
                </a:cubicBezTo>
                <a:close/>
                <a:moveTo>
                  <a:pt x="394" y="197"/>
                </a:moveTo>
                <a:cubicBezTo>
                  <a:pt x="391" y="196"/>
                  <a:pt x="391" y="196"/>
                  <a:pt x="391" y="196"/>
                </a:cubicBezTo>
                <a:cubicBezTo>
                  <a:pt x="287" y="139"/>
                  <a:pt x="287" y="139"/>
                  <a:pt x="287" y="139"/>
                </a:cubicBezTo>
                <a:cubicBezTo>
                  <a:pt x="288" y="136"/>
                  <a:pt x="288" y="134"/>
                  <a:pt x="288" y="132"/>
                </a:cubicBezTo>
                <a:cubicBezTo>
                  <a:pt x="288" y="118"/>
                  <a:pt x="277" y="108"/>
                  <a:pt x="264" y="108"/>
                </a:cubicBezTo>
                <a:cubicBezTo>
                  <a:pt x="251" y="108"/>
                  <a:pt x="240" y="118"/>
                  <a:pt x="240" y="132"/>
                </a:cubicBezTo>
                <a:cubicBezTo>
                  <a:pt x="240" y="145"/>
                  <a:pt x="251" y="156"/>
                  <a:pt x="264" y="156"/>
                </a:cubicBezTo>
                <a:cubicBezTo>
                  <a:pt x="270" y="156"/>
                  <a:pt x="276" y="154"/>
                  <a:pt x="281" y="150"/>
                </a:cubicBezTo>
                <a:cubicBezTo>
                  <a:pt x="383" y="207"/>
                  <a:pt x="383" y="207"/>
                  <a:pt x="383" y="207"/>
                </a:cubicBezTo>
                <a:cubicBezTo>
                  <a:pt x="394" y="197"/>
                  <a:pt x="394" y="197"/>
                  <a:pt x="394" y="197"/>
                </a:cubicBezTo>
                <a:close/>
                <a:moveTo>
                  <a:pt x="528" y="132"/>
                </a:moveTo>
                <a:cubicBezTo>
                  <a:pt x="260" y="0"/>
                  <a:pt x="260" y="0"/>
                  <a:pt x="260" y="0"/>
                </a:cubicBezTo>
                <a:cubicBezTo>
                  <a:pt x="0" y="126"/>
                  <a:pt x="0" y="126"/>
                  <a:pt x="0" y="126"/>
                </a:cubicBezTo>
                <a:cubicBezTo>
                  <a:pt x="0" y="137"/>
                  <a:pt x="0" y="137"/>
                  <a:pt x="0" y="137"/>
                </a:cubicBezTo>
                <a:cubicBezTo>
                  <a:pt x="260" y="263"/>
                  <a:pt x="260" y="263"/>
                  <a:pt x="260" y="263"/>
                </a:cubicBezTo>
                <a:cubicBezTo>
                  <a:pt x="371" y="209"/>
                  <a:pt x="371" y="209"/>
                  <a:pt x="371" y="209"/>
                </a:cubicBezTo>
                <a:cubicBezTo>
                  <a:pt x="371" y="205"/>
                  <a:pt x="371" y="205"/>
                  <a:pt x="371" y="205"/>
                </a:cubicBezTo>
                <a:cubicBezTo>
                  <a:pt x="281" y="158"/>
                  <a:pt x="281" y="158"/>
                  <a:pt x="281" y="158"/>
                </a:cubicBezTo>
                <a:cubicBezTo>
                  <a:pt x="276" y="162"/>
                  <a:pt x="270" y="163"/>
                  <a:pt x="264" y="163"/>
                </a:cubicBezTo>
                <a:cubicBezTo>
                  <a:pt x="247" y="163"/>
                  <a:pt x="233" y="149"/>
                  <a:pt x="233" y="132"/>
                </a:cubicBezTo>
                <a:cubicBezTo>
                  <a:pt x="233" y="114"/>
                  <a:pt x="247" y="100"/>
                  <a:pt x="264" y="100"/>
                </a:cubicBezTo>
                <a:cubicBezTo>
                  <a:pt x="281" y="100"/>
                  <a:pt x="295" y="114"/>
                  <a:pt x="295" y="132"/>
                </a:cubicBezTo>
                <a:cubicBezTo>
                  <a:pt x="295" y="133"/>
                  <a:pt x="295" y="134"/>
                  <a:pt x="295" y="135"/>
                </a:cubicBezTo>
                <a:cubicBezTo>
                  <a:pt x="401" y="194"/>
                  <a:pt x="401" y="194"/>
                  <a:pt x="401" y="194"/>
                </a:cubicBezTo>
                <a:cubicBezTo>
                  <a:pt x="528" y="132"/>
                  <a:pt x="528" y="132"/>
                  <a:pt x="528" y="132"/>
                </a:cubicBezTo>
                <a:close/>
                <a:moveTo>
                  <a:pt x="394" y="197"/>
                </a:moveTo>
                <a:cubicBezTo>
                  <a:pt x="395" y="293"/>
                  <a:pt x="395" y="293"/>
                  <a:pt x="395" y="293"/>
                </a:cubicBezTo>
                <a:cubicBezTo>
                  <a:pt x="401" y="295"/>
                  <a:pt x="404" y="300"/>
                  <a:pt x="404" y="307"/>
                </a:cubicBezTo>
                <a:cubicBezTo>
                  <a:pt x="404" y="312"/>
                  <a:pt x="401" y="317"/>
                  <a:pt x="396" y="320"/>
                </a:cubicBezTo>
                <a:cubicBezTo>
                  <a:pt x="403" y="320"/>
                  <a:pt x="403" y="320"/>
                  <a:pt x="403" y="320"/>
                </a:cubicBezTo>
                <a:cubicBezTo>
                  <a:pt x="416" y="471"/>
                  <a:pt x="416" y="471"/>
                  <a:pt x="416" y="471"/>
                </a:cubicBezTo>
                <a:cubicBezTo>
                  <a:pt x="364" y="471"/>
                  <a:pt x="364" y="471"/>
                  <a:pt x="364" y="471"/>
                </a:cubicBezTo>
                <a:cubicBezTo>
                  <a:pt x="377" y="320"/>
                  <a:pt x="377" y="320"/>
                  <a:pt x="377" y="320"/>
                </a:cubicBezTo>
                <a:cubicBezTo>
                  <a:pt x="384" y="320"/>
                  <a:pt x="384" y="320"/>
                  <a:pt x="384" y="320"/>
                </a:cubicBezTo>
                <a:cubicBezTo>
                  <a:pt x="379" y="317"/>
                  <a:pt x="376" y="312"/>
                  <a:pt x="376" y="307"/>
                </a:cubicBezTo>
                <a:cubicBezTo>
                  <a:pt x="376" y="301"/>
                  <a:pt x="379" y="296"/>
                  <a:pt x="384" y="293"/>
                </a:cubicBezTo>
                <a:cubicBezTo>
                  <a:pt x="383" y="207"/>
                  <a:pt x="383" y="207"/>
                  <a:pt x="383" y="207"/>
                </a:cubicBezTo>
                <a:cubicBezTo>
                  <a:pt x="394" y="197"/>
                  <a:pt x="394" y="197"/>
                  <a:pt x="394" y="19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xmlns="" id="{82AFE5DD-085A-4F11-85D9-D79E3A75E95E}"/>
              </a:ext>
            </a:extLst>
          </p:cNvPr>
          <p:cNvSpPr/>
          <p:nvPr userDrawn="1"/>
        </p:nvSpPr>
        <p:spPr>
          <a:xfrm>
            <a:off x="6726094" y="6307720"/>
            <a:ext cx="15696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200" b="1" dirty="0">
                <a:solidFill>
                  <a:srgbClr val="A5300F"/>
                </a:solidFill>
              </a:rPr>
              <a:t>明德厚学，求是创新</a:t>
            </a: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xmlns="" id="{22E51A76-0D5F-46BF-BD17-1B950BB9E6B0}"/>
              </a:ext>
            </a:extLst>
          </p:cNvPr>
          <p:cNvCxnSpPr/>
          <p:nvPr userDrawn="1"/>
        </p:nvCxnSpPr>
        <p:spPr>
          <a:xfrm>
            <a:off x="495300" y="6492385"/>
            <a:ext cx="6029325" cy="0"/>
          </a:xfrm>
          <a:prstGeom prst="line">
            <a:avLst/>
          </a:prstGeom>
          <a:ln w="15875"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xmlns="" id="{A15443E4-01C3-49AD-8B0F-AECB1EB0BF32}"/>
              </a:ext>
            </a:extLst>
          </p:cNvPr>
          <p:cNvCxnSpPr>
            <a:cxnSpLocks/>
          </p:cNvCxnSpPr>
          <p:nvPr userDrawn="1"/>
        </p:nvCxnSpPr>
        <p:spPr>
          <a:xfrm>
            <a:off x="8311243" y="6492385"/>
            <a:ext cx="327932" cy="0"/>
          </a:xfrm>
          <a:prstGeom prst="line">
            <a:avLst/>
          </a:prstGeom>
          <a:ln w="15875"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831212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08165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尾页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>
            <a:extLst>
              <a:ext uri="{FF2B5EF4-FFF2-40B4-BE49-F238E27FC236}">
                <a16:creationId xmlns:a16="http://schemas.microsoft.com/office/drawing/2014/main" xmlns="" id="{35D2DC35-8B4F-44F6-B35A-D5D618F14D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2676093"/>
            <a:ext cx="6858000" cy="549381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xmlns="" id="{98054721-1392-4121-BA16-4193948BCD73}"/>
              </a:ext>
            </a:extLst>
          </p:cNvPr>
          <p:cNvSpPr/>
          <p:nvPr userDrawn="1"/>
        </p:nvSpPr>
        <p:spPr>
          <a:xfrm>
            <a:off x="0" y="2544006"/>
            <a:ext cx="9144000" cy="21143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15" name="六边形 14">
            <a:extLst>
              <a:ext uri="{FF2B5EF4-FFF2-40B4-BE49-F238E27FC236}">
                <a16:creationId xmlns:a16="http://schemas.microsoft.com/office/drawing/2014/main" xmlns="" id="{719D75CD-F2FD-4F9C-ACC6-B5478B677422}"/>
              </a:ext>
            </a:extLst>
          </p:cNvPr>
          <p:cNvSpPr/>
          <p:nvPr userDrawn="1"/>
        </p:nvSpPr>
        <p:spPr>
          <a:xfrm flipH="1">
            <a:off x="6327495" y="3283084"/>
            <a:ext cx="621000" cy="540000"/>
          </a:xfrm>
          <a:prstGeom prst="hexagon">
            <a:avLst>
              <a:gd name="adj" fmla="val 54046"/>
              <a:gd name="vf" fmla="val 115470"/>
            </a:avLst>
          </a:prstGeom>
          <a:gradFill flip="none" rotWithShape="1">
            <a:gsLst>
              <a:gs pos="23000">
                <a:schemeClr val="accent1"/>
              </a:gs>
              <a:gs pos="49000">
                <a:schemeClr val="accent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09345531-705B-4474-B0C9-ECE90B335E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8111" y="2970605"/>
            <a:ext cx="2782253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no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r>
              <a:rPr lang="en-US" altLang="zh-CN" sz="4950" b="1" dirty="0">
                <a:solidFill>
                  <a:srgbClr val="A5300F"/>
                </a:solidFill>
                <a:latin typeface="Arial"/>
                <a:ea typeface="微软雅黑" pitchFamily="34" charset="-122"/>
              </a:rPr>
              <a:t>THANKS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A23B1E8F-2F55-422E-B603-E706D6122F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9813" y="3868246"/>
            <a:ext cx="1858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dist">
              <a:defRPr/>
            </a:pPr>
            <a:r>
              <a:rPr lang="zh-CN" altLang="en-US" sz="1350" dirty="0">
                <a:solidFill>
                  <a:prstClr val="black"/>
                </a:solidFill>
                <a:latin typeface="微软雅黑"/>
                <a:ea typeface="微软雅黑"/>
              </a:rPr>
              <a:t>敬请各位老师指导</a:t>
            </a:r>
          </a:p>
        </p:txBody>
      </p:sp>
      <p:sp>
        <p:nvSpPr>
          <p:cNvPr id="12" name="任意多边形: 形状 11">
            <a:extLst>
              <a:ext uri="{FF2B5EF4-FFF2-40B4-BE49-F238E27FC236}">
                <a16:creationId xmlns:a16="http://schemas.microsoft.com/office/drawing/2014/main" xmlns="" id="{E21DAFCA-DCD4-48E1-9AF3-5524ED008A3D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3938345" y="1034822"/>
            <a:ext cx="1267312" cy="1509184"/>
          </a:xfrm>
          <a:custGeom>
            <a:avLst/>
            <a:gdLst>
              <a:gd name="T0" fmla="*/ 400 w 528"/>
              <a:gd name="T1" fmla="*/ 293 h 471"/>
              <a:gd name="T2" fmla="*/ 430 w 528"/>
              <a:gd name="T3" fmla="*/ 279 h 471"/>
              <a:gd name="T4" fmla="*/ 430 w 528"/>
              <a:gd name="T5" fmla="*/ 278 h 471"/>
              <a:gd name="T6" fmla="*/ 430 w 528"/>
              <a:gd name="T7" fmla="*/ 204 h 471"/>
              <a:gd name="T8" fmla="*/ 401 w 528"/>
              <a:gd name="T9" fmla="*/ 218 h 471"/>
              <a:gd name="T10" fmla="*/ 400 w 528"/>
              <a:gd name="T11" fmla="*/ 293 h 471"/>
              <a:gd name="T12" fmla="*/ 90 w 528"/>
              <a:gd name="T13" fmla="*/ 204 h 471"/>
              <a:gd name="T14" fmla="*/ 90 w 528"/>
              <a:gd name="T15" fmla="*/ 279 h 471"/>
              <a:gd name="T16" fmla="*/ 248 w 528"/>
              <a:gd name="T17" fmla="*/ 354 h 471"/>
              <a:gd name="T18" fmla="*/ 274 w 528"/>
              <a:gd name="T19" fmla="*/ 354 h 471"/>
              <a:gd name="T20" fmla="*/ 371 w 528"/>
              <a:gd name="T21" fmla="*/ 307 h 471"/>
              <a:gd name="T22" fmla="*/ 371 w 528"/>
              <a:gd name="T23" fmla="*/ 232 h 471"/>
              <a:gd name="T24" fmla="*/ 260 w 528"/>
              <a:gd name="T25" fmla="*/ 286 h 471"/>
              <a:gd name="T26" fmla="*/ 90 w 528"/>
              <a:gd name="T27" fmla="*/ 204 h 471"/>
              <a:gd name="T28" fmla="*/ 394 w 528"/>
              <a:gd name="T29" fmla="*/ 197 h 471"/>
              <a:gd name="T30" fmla="*/ 391 w 528"/>
              <a:gd name="T31" fmla="*/ 196 h 471"/>
              <a:gd name="T32" fmla="*/ 287 w 528"/>
              <a:gd name="T33" fmla="*/ 139 h 471"/>
              <a:gd name="T34" fmla="*/ 288 w 528"/>
              <a:gd name="T35" fmla="*/ 132 h 471"/>
              <a:gd name="T36" fmla="*/ 264 w 528"/>
              <a:gd name="T37" fmla="*/ 108 h 471"/>
              <a:gd name="T38" fmla="*/ 240 w 528"/>
              <a:gd name="T39" fmla="*/ 132 h 471"/>
              <a:gd name="T40" fmla="*/ 264 w 528"/>
              <a:gd name="T41" fmla="*/ 156 h 471"/>
              <a:gd name="T42" fmla="*/ 281 w 528"/>
              <a:gd name="T43" fmla="*/ 150 h 471"/>
              <a:gd name="T44" fmla="*/ 383 w 528"/>
              <a:gd name="T45" fmla="*/ 207 h 471"/>
              <a:gd name="T46" fmla="*/ 394 w 528"/>
              <a:gd name="T47" fmla="*/ 197 h 471"/>
              <a:gd name="T48" fmla="*/ 528 w 528"/>
              <a:gd name="T49" fmla="*/ 132 h 471"/>
              <a:gd name="T50" fmla="*/ 260 w 528"/>
              <a:gd name="T51" fmla="*/ 0 h 471"/>
              <a:gd name="T52" fmla="*/ 0 w 528"/>
              <a:gd name="T53" fmla="*/ 126 h 471"/>
              <a:gd name="T54" fmla="*/ 0 w 528"/>
              <a:gd name="T55" fmla="*/ 137 h 471"/>
              <a:gd name="T56" fmla="*/ 260 w 528"/>
              <a:gd name="T57" fmla="*/ 263 h 471"/>
              <a:gd name="T58" fmla="*/ 371 w 528"/>
              <a:gd name="T59" fmla="*/ 209 h 471"/>
              <a:gd name="T60" fmla="*/ 371 w 528"/>
              <a:gd name="T61" fmla="*/ 205 h 471"/>
              <a:gd name="T62" fmla="*/ 281 w 528"/>
              <a:gd name="T63" fmla="*/ 158 h 471"/>
              <a:gd name="T64" fmla="*/ 264 w 528"/>
              <a:gd name="T65" fmla="*/ 163 h 471"/>
              <a:gd name="T66" fmla="*/ 233 w 528"/>
              <a:gd name="T67" fmla="*/ 132 h 471"/>
              <a:gd name="T68" fmla="*/ 264 w 528"/>
              <a:gd name="T69" fmla="*/ 100 h 471"/>
              <a:gd name="T70" fmla="*/ 295 w 528"/>
              <a:gd name="T71" fmla="*/ 132 h 471"/>
              <a:gd name="T72" fmla="*/ 295 w 528"/>
              <a:gd name="T73" fmla="*/ 135 h 471"/>
              <a:gd name="T74" fmla="*/ 401 w 528"/>
              <a:gd name="T75" fmla="*/ 194 h 471"/>
              <a:gd name="T76" fmla="*/ 528 w 528"/>
              <a:gd name="T77" fmla="*/ 132 h 471"/>
              <a:gd name="T78" fmla="*/ 394 w 528"/>
              <a:gd name="T79" fmla="*/ 197 h 471"/>
              <a:gd name="T80" fmla="*/ 395 w 528"/>
              <a:gd name="T81" fmla="*/ 293 h 471"/>
              <a:gd name="T82" fmla="*/ 404 w 528"/>
              <a:gd name="T83" fmla="*/ 307 h 471"/>
              <a:gd name="T84" fmla="*/ 396 w 528"/>
              <a:gd name="T85" fmla="*/ 320 h 471"/>
              <a:gd name="T86" fmla="*/ 403 w 528"/>
              <a:gd name="T87" fmla="*/ 320 h 471"/>
              <a:gd name="T88" fmla="*/ 416 w 528"/>
              <a:gd name="T89" fmla="*/ 471 h 471"/>
              <a:gd name="T90" fmla="*/ 364 w 528"/>
              <a:gd name="T91" fmla="*/ 471 h 471"/>
              <a:gd name="T92" fmla="*/ 377 w 528"/>
              <a:gd name="T93" fmla="*/ 320 h 471"/>
              <a:gd name="T94" fmla="*/ 384 w 528"/>
              <a:gd name="T95" fmla="*/ 320 h 471"/>
              <a:gd name="T96" fmla="*/ 376 w 528"/>
              <a:gd name="T97" fmla="*/ 307 h 471"/>
              <a:gd name="T98" fmla="*/ 384 w 528"/>
              <a:gd name="T99" fmla="*/ 293 h 471"/>
              <a:gd name="T100" fmla="*/ 383 w 528"/>
              <a:gd name="T101" fmla="*/ 207 h 471"/>
              <a:gd name="T102" fmla="*/ 394 w 528"/>
              <a:gd name="T103" fmla="*/ 197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28" h="471">
                <a:moveTo>
                  <a:pt x="400" y="293"/>
                </a:moveTo>
                <a:cubicBezTo>
                  <a:pt x="430" y="279"/>
                  <a:pt x="430" y="279"/>
                  <a:pt x="430" y="279"/>
                </a:cubicBezTo>
                <a:cubicBezTo>
                  <a:pt x="430" y="279"/>
                  <a:pt x="430" y="278"/>
                  <a:pt x="430" y="278"/>
                </a:cubicBezTo>
                <a:cubicBezTo>
                  <a:pt x="430" y="204"/>
                  <a:pt x="430" y="204"/>
                  <a:pt x="430" y="204"/>
                </a:cubicBezTo>
                <a:cubicBezTo>
                  <a:pt x="401" y="218"/>
                  <a:pt x="401" y="218"/>
                  <a:pt x="401" y="218"/>
                </a:cubicBezTo>
                <a:cubicBezTo>
                  <a:pt x="400" y="293"/>
                  <a:pt x="400" y="293"/>
                  <a:pt x="400" y="293"/>
                </a:cubicBezTo>
                <a:close/>
                <a:moveTo>
                  <a:pt x="90" y="204"/>
                </a:moveTo>
                <a:cubicBezTo>
                  <a:pt x="90" y="279"/>
                  <a:pt x="90" y="279"/>
                  <a:pt x="90" y="279"/>
                </a:cubicBezTo>
                <a:cubicBezTo>
                  <a:pt x="143" y="304"/>
                  <a:pt x="195" y="329"/>
                  <a:pt x="248" y="354"/>
                </a:cubicBezTo>
                <a:cubicBezTo>
                  <a:pt x="257" y="357"/>
                  <a:pt x="265" y="357"/>
                  <a:pt x="274" y="354"/>
                </a:cubicBezTo>
                <a:cubicBezTo>
                  <a:pt x="371" y="307"/>
                  <a:pt x="371" y="307"/>
                  <a:pt x="371" y="307"/>
                </a:cubicBezTo>
                <a:cubicBezTo>
                  <a:pt x="371" y="232"/>
                  <a:pt x="371" y="232"/>
                  <a:pt x="371" y="232"/>
                </a:cubicBezTo>
                <a:cubicBezTo>
                  <a:pt x="260" y="286"/>
                  <a:pt x="260" y="286"/>
                  <a:pt x="260" y="286"/>
                </a:cubicBezTo>
                <a:cubicBezTo>
                  <a:pt x="90" y="204"/>
                  <a:pt x="90" y="204"/>
                  <a:pt x="90" y="204"/>
                </a:cubicBezTo>
                <a:close/>
                <a:moveTo>
                  <a:pt x="394" y="197"/>
                </a:moveTo>
                <a:cubicBezTo>
                  <a:pt x="391" y="196"/>
                  <a:pt x="391" y="196"/>
                  <a:pt x="391" y="196"/>
                </a:cubicBezTo>
                <a:cubicBezTo>
                  <a:pt x="287" y="139"/>
                  <a:pt x="287" y="139"/>
                  <a:pt x="287" y="139"/>
                </a:cubicBezTo>
                <a:cubicBezTo>
                  <a:pt x="288" y="136"/>
                  <a:pt x="288" y="134"/>
                  <a:pt x="288" y="132"/>
                </a:cubicBezTo>
                <a:cubicBezTo>
                  <a:pt x="288" y="118"/>
                  <a:pt x="277" y="108"/>
                  <a:pt x="264" y="108"/>
                </a:cubicBezTo>
                <a:cubicBezTo>
                  <a:pt x="251" y="108"/>
                  <a:pt x="240" y="118"/>
                  <a:pt x="240" y="132"/>
                </a:cubicBezTo>
                <a:cubicBezTo>
                  <a:pt x="240" y="145"/>
                  <a:pt x="251" y="156"/>
                  <a:pt x="264" y="156"/>
                </a:cubicBezTo>
                <a:cubicBezTo>
                  <a:pt x="270" y="156"/>
                  <a:pt x="276" y="154"/>
                  <a:pt x="281" y="150"/>
                </a:cubicBezTo>
                <a:cubicBezTo>
                  <a:pt x="383" y="207"/>
                  <a:pt x="383" y="207"/>
                  <a:pt x="383" y="207"/>
                </a:cubicBezTo>
                <a:cubicBezTo>
                  <a:pt x="394" y="197"/>
                  <a:pt x="394" y="197"/>
                  <a:pt x="394" y="197"/>
                </a:cubicBezTo>
                <a:close/>
                <a:moveTo>
                  <a:pt x="528" y="132"/>
                </a:moveTo>
                <a:cubicBezTo>
                  <a:pt x="260" y="0"/>
                  <a:pt x="260" y="0"/>
                  <a:pt x="260" y="0"/>
                </a:cubicBezTo>
                <a:cubicBezTo>
                  <a:pt x="0" y="126"/>
                  <a:pt x="0" y="126"/>
                  <a:pt x="0" y="126"/>
                </a:cubicBezTo>
                <a:cubicBezTo>
                  <a:pt x="0" y="137"/>
                  <a:pt x="0" y="137"/>
                  <a:pt x="0" y="137"/>
                </a:cubicBezTo>
                <a:cubicBezTo>
                  <a:pt x="260" y="263"/>
                  <a:pt x="260" y="263"/>
                  <a:pt x="260" y="263"/>
                </a:cubicBezTo>
                <a:cubicBezTo>
                  <a:pt x="371" y="209"/>
                  <a:pt x="371" y="209"/>
                  <a:pt x="371" y="209"/>
                </a:cubicBezTo>
                <a:cubicBezTo>
                  <a:pt x="371" y="205"/>
                  <a:pt x="371" y="205"/>
                  <a:pt x="371" y="205"/>
                </a:cubicBezTo>
                <a:cubicBezTo>
                  <a:pt x="281" y="158"/>
                  <a:pt x="281" y="158"/>
                  <a:pt x="281" y="158"/>
                </a:cubicBezTo>
                <a:cubicBezTo>
                  <a:pt x="276" y="162"/>
                  <a:pt x="270" y="163"/>
                  <a:pt x="264" y="163"/>
                </a:cubicBezTo>
                <a:cubicBezTo>
                  <a:pt x="247" y="163"/>
                  <a:pt x="233" y="149"/>
                  <a:pt x="233" y="132"/>
                </a:cubicBezTo>
                <a:cubicBezTo>
                  <a:pt x="233" y="114"/>
                  <a:pt x="247" y="100"/>
                  <a:pt x="264" y="100"/>
                </a:cubicBezTo>
                <a:cubicBezTo>
                  <a:pt x="281" y="100"/>
                  <a:pt x="295" y="114"/>
                  <a:pt x="295" y="132"/>
                </a:cubicBezTo>
                <a:cubicBezTo>
                  <a:pt x="295" y="133"/>
                  <a:pt x="295" y="134"/>
                  <a:pt x="295" y="135"/>
                </a:cubicBezTo>
                <a:cubicBezTo>
                  <a:pt x="401" y="194"/>
                  <a:pt x="401" y="194"/>
                  <a:pt x="401" y="194"/>
                </a:cubicBezTo>
                <a:cubicBezTo>
                  <a:pt x="528" y="132"/>
                  <a:pt x="528" y="132"/>
                  <a:pt x="528" y="132"/>
                </a:cubicBezTo>
                <a:close/>
                <a:moveTo>
                  <a:pt x="394" y="197"/>
                </a:moveTo>
                <a:cubicBezTo>
                  <a:pt x="395" y="293"/>
                  <a:pt x="395" y="293"/>
                  <a:pt x="395" y="293"/>
                </a:cubicBezTo>
                <a:cubicBezTo>
                  <a:pt x="401" y="295"/>
                  <a:pt x="404" y="300"/>
                  <a:pt x="404" y="307"/>
                </a:cubicBezTo>
                <a:cubicBezTo>
                  <a:pt x="404" y="312"/>
                  <a:pt x="401" y="317"/>
                  <a:pt x="396" y="320"/>
                </a:cubicBezTo>
                <a:cubicBezTo>
                  <a:pt x="403" y="320"/>
                  <a:pt x="403" y="320"/>
                  <a:pt x="403" y="320"/>
                </a:cubicBezTo>
                <a:cubicBezTo>
                  <a:pt x="416" y="471"/>
                  <a:pt x="416" y="471"/>
                  <a:pt x="416" y="471"/>
                </a:cubicBezTo>
                <a:cubicBezTo>
                  <a:pt x="364" y="471"/>
                  <a:pt x="364" y="471"/>
                  <a:pt x="364" y="471"/>
                </a:cubicBezTo>
                <a:cubicBezTo>
                  <a:pt x="377" y="320"/>
                  <a:pt x="377" y="320"/>
                  <a:pt x="377" y="320"/>
                </a:cubicBezTo>
                <a:cubicBezTo>
                  <a:pt x="384" y="320"/>
                  <a:pt x="384" y="320"/>
                  <a:pt x="384" y="320"/>
                </a:cubicBezTo>
                <a:cubicBezTo>
                  <a:pt x="379" y="317"/>
                  <a:pt x="376" y="312"/>
                  <a:pt x="376" y="307"/>
                </a:cubicBezTo>
                <a:cubicBezTo>
                  <a:pt x="376" y="301"/>
                  <a:pt x="379" y="296"/>
                  <a:pt x="384" y="293"/>
                </a:cubicBezTo>
                <a:cubicBezTo>
                  <a:pt x="383" y="207"/>
                  <a:pt x="383" y="207"/>
                  <a:pt x="383" y="207"/>
                </a:cubicBezTo>
                <a:cubicBezTo>
                  <a:pt x="394" y="197"/>
                  <a:pt x="394" y="197"/>
                  <a:pt x="394" y="1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3" name="六边形 12">
            <a:extLst>
              <a:ext uri="{FF2B5EF4-FFF2-40B4-BE49-F238E27FC236}">
                <a16:creationId xmlns:a16="http://schemas.microsoft.com/office/drawing/2014/main" xmlns="" id="{CE666CD7-A177-46CE-B364-E6F807F02A1D}"/>
              </a:ext>
            </a:extLst>
          </p:cNvPr>
          <p:cNvSpPr/>
          <p:nvPr userDrawn="1"/>
        </p:nvSpPr>
        <p:spPr>
          <a:xfrm>
            <a:off x="2563225" y="3283084"/>
            <a:ext cx="621000" cy="540000"/>
          </a:xfrm>
          <a:prstGeom prst="hexagon">
            <a:avLst>
              <a:gd name="adj" fmla="val 54046"/>
              <a:gd name="vf" fmla="val 115470"/>
            </a:avLst>
          </a:prstGeom>
          <a:gradFill flip="none" rotWithShape="1">
            <a:gsLst>
              <a:gs pos="23000">
                <a:schemeClr val="accent1"/>
              </a:gs>
              <a:gs pos="49000">
                <a:schemeClr val="accent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14" name="六边形 13">
            <a:extLst>
              <a:ext uri="{FF2B5EF4-FFF2-40B4-BE49-F238E27FC236}">
                <a16:creationId xmlns:a16="http://schemas.microsoft.com/office/drawing/2014/main" xmlns="" id="{6670386A-8333-4787-99CE-B4043E32D0B0}"/>
              </a:ext>
            </a:extLst>
          </p:cNvPr>
          <p:cNvSpPr/>
          <p:nvPr userDrawn="1"/>
        </p:nvSpPr>
        <p:spPr>
          <a:xfrm flipH="1">
            <a:off x="5983109" y="3283084"/>
            <a:ext cx="621000" cy="540000"/>
          </a:xfrm>
          <a:prstGeom prst="hexagon">
            <a:avLst>
              <a:gd name="adj" fmla="val 54046"/>
              <a:gd name="vf" fmla="val 115470"/>
            </a:avLst>
          </a:prstGeom>
          <a:gradFill flip="none" rotWithShape="1">
            <a:gsLst>
              <a:gs pos="23000">
                <a:schemeClr val="accent1"/>
              </a:gs>
              <a:gs pos="49000">
                <a:schemeClr val="accent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17" name="六边形 16">
            <a:extLst>
              <a:ext uri="{FF2B5EF4-FFF2-40B4-BE49-F238E27FC236}">
                <a16:creationId xmlns:a16="http://schemas.microsoft.com/office/drawing/2014/main" xmlns="" id="{3E50ACB9-3926-4C8F-ADD2-872B78C6258A}"/>
              </a:ext>
            </a:extLst>
          </p:cNvPr>
          <p:cNvSpPr/>
          <p:nvPr userDrawn="1"/>
        </p:nvSpPr>
        <p:spPr>
          <a:xfrm>
            <a:off x="2252725" y="3283084"/>
            <a:ext cx="621000" cy="540000"/>
          </a:xfrm>
          <a:prstGeom prst="hexagon">
            <a:avLst>
              <a:gd name="adj" fmla="val 54046"/>
              <a:gd name="vf" fmla="val 115470"/>
            </a:avLst>
          </a:prstGeom>
          <a:gradFill flip="none" rotWithShape="1">
            <a:gsLst>
              <a:gs pos="23000">
                <a:schemeClr val="accent1"/>
              </a:gs>
              <a:gs pos="49000">
                <a:schemeClr val="accent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xmlns="" id="{F3784E2E-53D3-4339-916F-6D06B8184A42}"/>
              </a:ext>
            </a:extLst>
          </p:cNvPr>
          <p:cNvCxnSpPr>
            <a:cxnSpLocks/>
          </p:cNvCxnSpPr>
          <p:nvPr userDrawn="1"/>
        </p:nvCxnSpPr>
        <p:spPr>
          <a:xfrm>
            <a:off x="2267372" y="4007789"/>
            <a:ext cx="1207862" cy="8222"/>
          </a:xfrm>
          <a:prstGeom prst="line">
            <a:avLst/>
          </a:prstGeom>
          <a:ln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xmlns="" id="{88E91A18-23A8-4F2D-9ABA-CD75F23C2CDF}"/>
              </a:ext>
            </a:extLst>
          </p:cNvPr>
          <p:cNvCxnSpPr>
            <a:cxnSpLocks/>
          </p:cNvCxnSpPr>
          <p:nvPr userDrawn="1"/>
        </p:nvCxnSpPr>
        <p:spPr>
          <a:xfrm>
            <a:off x="5709099" y="4007789"/>
            <a:ext cx="1207862" cy="8222"/>
          </a:xfrm>
          <a:prstGeom prst="line">
            <a:avLst/>
          </a:prstGeom>
          <a:ln>
            <a:solidFill>
              <a:schemeClr val="accent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765893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尾页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xmlns="" id="{9E8D6C7A-834E-44BA-81C4-D50911065EDE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1653704"/>
            <a:ext cx="9144000" cy="30511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xmlns="" id="{589CAC40-B361-4760-AD74-D73D96F234A1}"/>
              </a:ext>
            </a:extLst>
          </p:cNvPr>
          <p:cNvSpPr>
            <a:spLocks noEditPoints="1"/>
          </p:cNvSpPr>
          <p:nvPr userDrawn="1">
            <p:custDataLst>
              <p:tags r:id="rId2"/>
            </p:custDataLst>
          </p:nvPr>
        </p:nvSpPr>
        <p:spPr bwMode="auto">
          <a:xfrm>
            <a:off x="6449408" y="5290741"/>
            <a:ext cx="836235" cy="995834"/>
          </a:xfrm>
          <a:custGeom>
            <a:avLst/>
            <a:gdLst>
              <a:gd name="T0" fmla="*/ 400 w 528"/>
              <a:gd name="T1" fmla="*/ 293 h 471"/>
              <a:gd name="T2" fmla="*/ 430 w 528"/>
              <a:gd name="T3" fmla="*/ 279 h 471"/>
              <a:gd name="T4" fmla="*/ 430 w 528"/>
              <a:gd name="T5" fmla="*/ 278 h 471"/>
              <a:gd name="T6" fmla="*/ 430 w 528"/>
              <a:gd name="T7" fmla="*/ 204 h 471"/>
              <a:gd name="T8" fmla="*/ 401 w 528"/>
              <a:gd name="T9" fmla="*/ 218 h 471"/>
              <a:gd name="T10" fmla="*/ 400 w 528"/>
              <a:gd name="T11" fmla="*/ 293 h 471"/>
              <a:gd name="T12" fmla="*/ 90 w 528"/>
              <a:gd name="T13" fmla="*/ 204 h 471"/>
              <a:gd name="T14" fmla="*/ 90 w 528"/>
              <a:gd name="T15" fmla="*/ 279 h 471"/>
              <a:gd name="T16" fmla="*/ 248 w 528"/>
              <a:gd name="T17" fmla="*/ 354 h 471"/>
              <a:gd name="T18" fmla="*/ 274 w 528"/>
              <a:gd name="T19" fmla="*/ 354 h 471"/>
              <a:gd name="T20" fmla="*/ 371 w 528"/>
              <a:gd name="T21" fmla="*/ 307 h 471"/>
              <a:gd name="T22" fmla="*/ 371 w 528"/>
              <a:gd name="T23" fmla="*/ 232 h 471"/>
              <a:gd name="T24" fmla="*/ 260 w 528"/>
              <a:gd name="T25" fmla="*/ 286 h 471"/>
              <a:gd name="T26" fmla="*/ 90 w 528"/>
              <a:gd name="T27" fmla="*/ 204 h 471"/>
              <a:gd name="T28" fmla="*/ 394 w 528"/>
              <a:gd name="T29" fmla="*/ 197 h 471"/>
              <a:gd name="T30" fmla="*/ 391 w 528"/>
              <a:gd name="T31" fmla="*/ 196 h 471"/>
              <a:gd name="T32" fmla="*/ 287 w 528"/>
              <a:gd name="T33" fmla="*/ 139 h 471"/>
              <a:gd name="T34" fmla="*/ 288 w 528"/>
              <a:gd name="T35" fmla="*/ 132 h 471"/>
              <a:gd name="T36" fmla="*/ 264 w 528"/>
              <a:gd name="T37" fmla="*/ 108 h 471"/>
              <a:gd name="T38" fmla="*/ 240 w 528"/>
              <a:gd name="T39" fmla="*/ 132 h 471"/>
              <a:gd name="T40" fmla="*/ 264 w 528"/>
              <a:gd name="T41" fmla="*/ 156 h 471"/>
              <a:gd name="T42" fmla="*/ 281 w 528"/>
              <a:gd name="T43" fmla="*/ 150 h 471"/>
              <a:gd name="T44" fmla="*/ 383 w 528"/>
              <a:gd name="T45" fmla="*/ 207 h 471"/>
              <a:gd name="T46" fmla="*/ 394 w 528"/>
              <a:gd name="T47" fmla="*/ 197 h 471"/>
              <a:gd name="T48" fmla="*/ 528 w 528"/>
              <a:gd name="T49" fmla="*/ 132 h 471"/>
              <a:gd name="T50" fmla="*/ 260 w 528"/>
              <a:gd name="T51" fmla="*/ 0 h 471"/>
              <a:gd name="T52" fmla="*/ 0 w 528"/>
              <a:gd name="T53" fmla="*/ 126 h 471"/>
              <a:gd name="T54" fmla="*/ 0 w 528"/>
              <a:gd name="T55" fmla="*/ 137 h 471"/>
              <a:gd name="T56" fmla="*/ 260 w 528"/>
              <a:gd name="T57" fmla="*/ 263 h 471"/>
              <a:gd name="T58" fmla="*/ 371 w 528"/>
              <a:gd name="T59" fmla="*/ 209 h 471"/>
              <a:gd name="T60" fmla="*/ 371 w 528"/>
              <a:gd name="T61" fmla="*/ 205 h 471"/>
              <a:gd name="T62" fmla="*/ 281 w 528"/>
              <a:gd name="T63" fmla="*/ 158 h 471"/>
              <a:gd name="T64" fmla="*/ 264 w 528"/>
              <a:gd name="T65" fmla="*/ 163 h 471"/>
              <a:gd name="T66" fmla="*/ 233 w 528"/>
              <a:gd name="T67" fmla="*/ 132 h 471"/>
              <a:gd name="T68" fmla="*/ 264 w 528"/>
              <a:gd name="T69" fmla="*/ 100 h 471"/>
              <a:gd name="T70" fmla="*/ 295 w 528"/>
              <a:gd name="T71" fmla="*/ 132 h 471"/>
              <a:gd name="T72" fmla="*/ 295 w 528"/>
              <a:gd name="T73" fmla="*/ 135 h 471"/>
              <a:gd name="T74" fmla="*/ 401 w 528"/>
              <a:gd name="T75" fmla="*/ 194 h 471"/>
              <a:gd name="T76" fmla="*/ 528 w 528"/>
              <a:gd name="T77" fmla="*/ 132 h 471"/>
              <a:gd name="T78" fmla="*/ 394 w 528"/>
              <a:gd name="T79" fmla="*/ 197 h 471"/>
              <a:gd name="T80" fmla="*/ 395 w 528"/>
              <a:gd name="T81" fmla="*/ 293 h 471"/>
              <a:gd name="T82" fmla="*/ 404 w 528"/>
              <a:gd name="T83" fmla="*/ 307 h 471"/>
              <a:gd name="T84" fmla="*/ 396 w 528"/>
              <a:gd name="T85" fmla="*/ 320 h 471"/>
              <a:gd name="T86" fmla="*/ 403 w 528"/>
              <a:gd name="T87" fmla="*/ 320 h 471"/>
              <a:gd name="T88" fmla="*/ 416 w 528"/>
              <a:gd name="T89" fmla="*/ 471 h 471"/>
              <a:gd name="T90" fmla="*/ 364 w 528"/>
              <a:gd name="T91" fmla="*/ 471 h 471"/>
              <a:gd name="T92" fmla="*/ 377 w 528"/>
              <a:gd name="T93" fmla="*/ 320 h 471"/>
              <a:gd name="T94" fmla="*/ 384 w 528"/>
              <a:gd name="T95" fmla="*/ 320 h 471"/>
              <a:gd name="T96" fmla="*/ 376 w 528"/>
              <a:gd name="T97" fmla="*/ 307 h 471"/>
              <a:gd name="T98" fmla="*/ 384 w 528"/>
              <a:gd name="T99" fmla="*/ 293 h 471"/>
              <a:gd name="T100" fmla="*/ 383 w 528"/>
              <a:gd name="T101" fmla="*/ 207 h 471"/>
              <a:gd name="T102" fmla="*/ 394 w 528"/>
              <a:gd name="T103" fmla="*/ 197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28" h="471">
                <a:moveTo>
                  <a:pt x="400" y="293"/>
                </a:moveTo>
                <a:cubicBezTo>
                  <a:pt x="430" y="279"/>
                  <a:pt x="430" y="279"/>
                  <a:pt x="430" y="279"/>
                </a:cubicBezTo>
                <a:cubicBezTo>
                  <a:pt x="430" y="279"/>
                  <a:pt x="430" y="278"/>
                  <a:pt x="430" y="278"/>
                </a:cubicBezTo>
                <a:cubicBezTo>
                  <a:pt x="430" y="204"/>
                  <a:pt x="430" y="204"/>
                  <a:pt x="430" y="204"/>
                </a:cubicBezTo>
                <a:cubicBezTo>
                  <a:pt x="401" y="218"/>
                  <a:pt x="401" y="218"/>
                  <a:pt x="401" y="218"/>
                </a:cubicBezTo>
                <a:cubicBezTo>
                  <a:pt x="400" y="293"/>
                  <a:pt x="400" y="293"/>
                  <a:pt x="400" y="293"/>
                </a:cubicBezTo>
                <a:close/>
                <a:moveTo>
                  <a:pt x="90" y="204"/>
                </a:moveTo>
                <a:cubicBezTo>
                  <a:pt x="90" y="279"/>
                  <a:pt x="90" y="279"/>
                  <a:pt x="90" y="279"/>
                </a:cubicBezTo>
                <a:cubicBezTo>
                  <a:pt x="143" y="304"/>
                  <a:pt x="195" y="329"/>
                  <a:pt x="248" y="354"/>
                </a:cubicBezTo>
                <a:cubicBezTo>
                  <a:pt x="257" y="357"/>
                  <a:pt x="265" y="357"/>
                  <a:pt x="274" y="354"/>
                </a:cubicBezTo>
                <a:cubicBezTo>
                  <a:pt x="371" y="307"/>
                  <a:pt x="371" y="307"/>
                  <a:pt x="371" y="307"/>
                </a:cubicBezTo>
                <a:cubicBezTo>
                  <a:pt x="371" y="232"/>
                  <a:pt x="371" y="232"/>
                  <a:pt x="371" y="232"/>
                </a:cubicBezTo>
                <a:cubicBezTo>
                  <a:pt x="260" y="286"/>
                  <a:pt x="260" y="286"/>
                  <a:pt x="260" y="286"/>
                </a:cubicBezTo>
                <a:cubicBezTo>
                  <a:pt x="90" y="204"/>
                  <a:pt x="90" y="204"/>
                  <a:pt x="90" y="204"/>
                </a:cubicBezTo>
                <a:close/>
                <a:moveTo>
                  <a:pt x="394" y="197"/>
                </a:moveTo>
                <a:cubicBezTo>
                  <a:pt x="391" y="196"/>
                  <a:pt x="391" y="196"/>
                  <a:pt x="391" y="196"/>
                </a:cubicBezTo>
                <a:cubicBezTo>
                  <a:pt x="287" y="139"/>
                  <a:pt x="287" y="139"/>
                  <a:pt x="287" y="139"/>
                </a:cubicBezTo>
                <a:cubicBezTo>
                  <a:pt x="288" y="136"/>
                  <a:pt x="288" y="134"/>
                  <a:pt x="288" y="132"/>
                </a:cubicBezTo>
                <a:cubicBezTo>
                  <a:pt x="288" y="118"/>
                  <a:pt x="277" y="108"/>
                  <a:pt x="264" y="108"/>
                </a:cubicBezTo>
                <a:cubicBezTo>
                  <a:pt x="251" y="108"/>
                  <a:pt x="240" y="118"/>
                  <a:pt x="240" y="132"/>
                </a:cubicBezTo>
                <a:cubicBezTo>
                  <a:pt x="240" y="145"/>
                  <a:pt x="251" y="156"/>
                  <a:pt x="264" y="156"/>
                </a:cubicBezTo>
                <a:cubicBezTo>
                  <a:pt x="270" y="156"/>
                  <a:pt x="276" y="154"/>
                  <a:pt x="281" y="150"/>
                </a:cubicBezTo>
                <a:cubicBezTo>
                  <a:pt x="383" y="207"/>
                  <a:pt x="383" y="207"/>
                  <a:pt x="383" y="207"/>
                </a:cubicBezTo>
                <a:cubicBezTo>
                  <a:pt x="394" y="197"/>
                  <a:pt x="394" y="197"/>
                  <a:pt x="394" y="197"/>
                </a:cubicBezTo>
                <a:close/>
                <a:moveTo>
                  <a:pt x="528" y="132"/>
                </a:moveTo>
                <a:cubicBezTo>
                  <a:pt x="260" y="0"/>
                  <a:pt x="260" y="0"/>
                  <a:pt x="260" y="0"/>
                </a:cubicBezTo>
                <a:cubicBezTo>
                  <a:pt x="0" y="126"/>
                  <a:pt x="0" y="126"/>
                  <a:pt x="0" y="126"/>
                </a:cubicBezTo>
                <a:cubicBezTo>
                  <a:pt x="0" y="137"/>
                  <a:pt x="0" y="137"/>
                  <a:pt x="0" y="137"/>
                </a:cubicBezTo>
                <a:cubicBezTo>
                  <a:pt x="260" y="263"/>
                  <a:pt x="260" y="263"/>
                  <a:pt x="260" y="263"/>
                </a:cubicBezTo>
                <a:cubicBezTo>
                  <a:pt x="371" y="209"/>
                  <a:pt x="371" y="209"/>
                  <a:pt x="371" y="209"/>
                </a:cubicBezTo>
                <a:cubicBezTo>
                  <a:pt x="371" y="205"/>
                  <a:pt x="371" y="205"/>
                  <a:pt x="371" y="205"/>
                </a:cubicBezTo>
                <a:cubicBezTo>
                  <a:pt x="281" y="158"/>
                  <a:pt x="281" y="158"/>
                  <a:pt x="281" y="158"/>
                </a:cubicBezTo>
                <a:cubicBezTo>
                  <a:pt x="276" y="162"/>
                  <a:pt x="270" y="163"/>
                  <a:pt x="264" y="163"/>
                </a:cubicBezTo>
                <a:cubicBezTo>
                  <a:pt x="247" y="163"/>
                  <a:pt x="233" y="149"/>
                  <a:pt x="233" y="132"/>
                </a:cubicBezTo>
                <a:cubicBezTo>
                  <a:pt x="233" y="114"/>
                  <a:pt x="247" y="100"/>
                  <a:pt x="264" y="100"/>
                </a:cubicBezTo>
                <a:cubicBezTo>
                  <a:pt x="281" y="100"/>
                  <a:pt x="295" y="114"/>
                  <a:pt x="295" y="132"/>
                </a:cubicBezTo>
                <a:cubicBezTo>
                  <a:pt x="295" y="133"/>
                  <a:pt x="295" y="134"/>
                  <a:pt x="295" y="135"/>
                </a:cubicBezTo>
                <a:cubicBezTo>
                  <a:pt x="401" y="194"/>
                  <a:pt x="401" y="194"/>
                  <a:pt x="401" y="194"/>
                </a:cubicBezTo>
                <a:cubicBezTo>
                  <a:pt x="528" y="132"/>
                  <a:pt x="528" y="132"/>
                  <a:pt x="528" y="132"/>
                </a:cubicBezTo>
                <a:close/>
                <a:moveTo>
                  <a:pt x="394" y="197"/>
                </a:moveTo>
                <a:cubicBezTo>
                  <a:pt x="395" y="293"/>
                  <a:pt x="395" y="293"/>
                  <a:pt x="395" y="293"/>
                </a:cubicBezTo>
                <a:cubicBezTo>
                  <a:pt x="401" y="295"/>
                  <a:pt x="404" y="300"/>
                  <a:pt x="404" y="307"/>
                </a:cubicBezTo>
                <a:cubicBezTo>
                  <a:pt x="404" y="312"/>
                  <a:pt x="401" y="317"/>
                  <a:pt x="396" y="320"/>
                </a:cubicBezTo>
                <a:cubicBezTo>
                  <a:pt x="403" y="320"/>
                  <a:pt x="403" y="320"/>
                  <a:pt x="403" y="320"/>
                </a:cubicBezTo>
                <a:cubicBezTo>
                  <a:pt x="416" y="471"/>
                  <a:pt x="416" y="471"/>
                  <a:pt x="416" y="471"/>
                </a:cubicBezTo>
                <a:cubicBezTo>
                  <a:pt x="364" y="471"/>
                  <a:pt x="364" y="471"/>
                  <a:pt x="364" y="471"/>
                </a:cubicBezTo>
                <a:cubicBezTo>
                  <a:pt x="377" y="320"/>
                  <a:pt x="377" y="320"/>
                  <a:pt x="377" y="320"/>
                </a:cubicBezTo>
                <a:cubicBezTo>
                  <a:pt x="384" y="320"/>
                  <a:pt x="384" y="320"/>
                  <a:pt x="384" y="320"/>
                </a:cubicBezTo>
                <a:cubicBezTo>
                  <a:pt x="379" y="317"/>
                  <a:pt x="376" y="312"/>
                  <a:pt x="376" y="307"/>
                </a:cubicBezTo>
                <a:cubicBezTo>
                  <a:pt x="376" y="301"/>
                  <a:pt x="379" y="296"/>
                  <a:pt x="384" y="293"/>
                </a:cubicBezTo>
                <a:cubicBezTo>
                  <a:pt x="383" y="207"/>
                  <a:pt x="383" y="207"/>
                  <a:pt x="383" y="207"/>
                </a:cubicBezTo>
                <a:cubicBezTo>
                  <a:pt x="394" y="197"/>
                  <a:pt x="394" y="197"/>
                  <a:pt x="394" y="19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8" name="等腰三角形 7">
            <a:extLst>
              <a:ext uri="{FF2B5EF4-FFF2-40B4-BE49-F238E27FC236}">
                <a16:creationId xmlns:a16="http://schemas.microsoft.com/office/drawing/2014/main" xmlns="" id="{63227020-F056-4151-B78A-42CCD8BE4454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 flipV="1">
            <a:off x="6732790" y="4704820"/>
            <a:ext cx="269471" cy="20660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11" name="文本占位符 10">
            <a:extLst>
              <a:ext uri="{FF2B5EF4-FFF2-40B4-BE49-F238E27FC236}">
                <a16:creationId xmlns:a16="http://schemas.microsoft.com/office/drawing/2014/main" xmlns="" id="{4C893376-4C31-4255-B62E-55AFB574EB4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7858" y="2460080"/>
            <a:ext cx="7968284" cy="9144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300" b="1">
                <a:solidFill>
                  <a:schemeClr val="bg1"/>
                </a:solidFill>
                <a:latin typeface="+mn-ea"/>
                <a:ea typeface="+mn-ea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zh-CN" altLang="en-US" dirty="0"/>
              <a:t>编辑母版文本样</a:t>
            </a:r>
          </a:p>
        </p:txBody>
      </p: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xmlns="" id="{FCA2BDE9-8E48-40F2-914D-46A1A474F52F}"/>
              </a:ext>
            </a:extLst>
          </p:cNvPr>
          <p:cNvCxnSpPr>
            <a:cxnSpLocks/>
          </p:cNvCxnSpPr>
          <p:nvPr userDrawn="1">
            <p:custDataLst>
              <p:tags r:id="rId4"/>
            </p:custDataLst>
          </p:nvPr>
        </p:nvCxnSpPr>
        <p:spPr>
          <a:xfrm>
            <a:off x="1628775" y="3667440"/>
            <a:ext cx="1727125" cy="0"/>
          </a:xfrm>
          <a:prstGeom prst="line">
            <a:avLst/>
          </a:prstGeom>
          <a:ln w="19050">
            <a:solidFill>
              <a:schemeClr val="bg1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xmlns="" id="{61E1812E-0D0A-47FF-A2E2-24268AEFB358}"/>
              </a:ext>
            </a:extLst>
          </p:cNvPr>
          <p:cNvCxnSpPr>
            <a:cxnSpLocks/>
          </p:cNvCxnSpPr>
          <p:nvPr userDrawn="1">
            <p:custDataLst>
              <p:tags r:id="rId5"/>
            </p:custDataLst>
          </p:nvPr>
        </p:nvCxnSpPr>
        <p:spPr>
          <a:xfrm>
            <a:off x="5734768" y="3667440"/>
            <a:ext cx="1753073" cy="0"/>
          </a:xfrm>
          <a:prstGeom prst="line">
            <a:avLst/>
          </a:prstGeom>
          <a:ln w="19050">
            <a:solidFill>
              <a:schemeClr val="bg1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占位符 15">
            <a:extLst>
              <a:ext uri="{FF2B5EF4-FFF2-40B4-BE49-F238E27FC236}">
                <a16:creationId xmlns:a16="http://schemas.microsoft.com/office/drawing/2014/main" xmlns="" id="{C6230AEE-07B3-46B9-8678-FC4430A16BA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13571" y="3483522"/>
            <a:ext cx="2221917" cy="464999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  <a:lvl5pPr marL="1371600" indent="0">
              <a:buNone/>
              <a:defRPr/>
            </a:lvl5pPr>
          </a:lstStyle>
          <a:p>
            <a:pPr lvl="0"/>
            <a:r>
              <a:rPr lang="zh-CN" altLang="en-US" dirty="0"/>
              <a:t>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7657965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_3Column_Re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形状&#10;&#10;描述已自动生成">
            <a:extLst>
              <a:ext uri="{FF2B5EF4-FFF2-40B4-BE49-F238E27FC236}">
                <a16:creationId xmlns:a16="http://schemas.microsoft.com/office/drawing/2014/main" xmlns="" id="{2B6B1E38-92E7-264B-8E89-41E6E84A3B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文本占位符 6">
            <a:extLst>
              <a:ext uri="{FF2B5EF4-FFF2-40B4-BE49-F238E27FC236}">
                <a16:creationId xmlns:a16="http://schemas.microsoft.com/office/drawing/2014/main" xmlns="" id="{8FD8A64B-6AD0-3A41-814C-1B63096892A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0452" y="182446"/>
            <a:ext cx="1242854" cy="21929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825" b="0" i="0" baseline="0">
                <a:solidFill>
                  <a:schemeClr val="bg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  <a:cs typeface="Segoe UI Light" charset="0"/>
              </a:defRPr>
            </a:lvl1pPr>
          </a:lstStyle>
          <a:p>
            <a:pPr lvl="0"/>
            <a:r>
              <a:rPr kumimoji="1" lang="en-US" altLang="zh-CN" dirty="0" err="1"/>
              <a:t>OfficePLUS</a:t>
            </a:r>
            <a:endParaRPr kumimoji="1" lang="zh-CN" altLang="en-US" dirty="0"/>
          </a:p>
        </p:txBody>
      </p:sp>
      <p:sp>
        <p:nvSpPr>
          <p:cNvPr id="9" name="文本占位符 8">
            <a:extLst>
              <a:ext uri="{FF2B5EF4-FFF2-40B4-BE49-F238E27FC236}">
                <a16:creationId xmlns:a16="http://schemas.microsoft.com/office/drawing/2014/main" xmlns="" id="{54EE1A10-8007-A34C-90EC-12BF9C0AED6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14759" y="759877"/>
            <a:ext cx="5305759" cy="30008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900" b="0" i="0" baseline="0">
                <a:solidFill>
                  <a:schemeClr val="bg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  <a:cs typeface="Microsoft YaHei Light" panose="020B0503020204020204" pitchFamily="34" charset="-122"/>
              </a:defRPr>
            </a:lvl1pPr>
          </a:lstStyle>
          <a:p>
            <a:pPr lvl="0"/>
            <a:r>
              <a:rPr kumimoji="1" lang="en-US" altLang="zh-CN" dirty="0" err="1"/>
              <a:t>OfficePLUS</a:t>
            </a:r>
            <a:endParaRPr kumimoji="1" lang="zh-CN" altLang="en-US" dirty="0"/>
          </a:p>
        </p:txBody>
      </p:sp>
      <p:sp>
        <p:nvSpPr>
          <p:cNvPr id="10" name="文本占位符 9">
            <a:extLst>
              <a:ext uri="{FF2B5EF4-FFF2-40B4-BE49-F238E27FC236}">
                <a16:creationId xmlns:a16="http://schemas.microsoft.com/office/drawing/2014/main" xmlns="" id="{FCC17F7B-0108-144F-8488-1E2862B9064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14760" y="182446"/>
            <a:ext cx="1694903" cy="21929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825" b="0" i="0" baseline="0">
                <a:solidFill>
                  <a:schemeClr val="bg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  <a:cs typeface="Segoe UI Light" charset="0"/>
              </a:defRPr>
            </a:lvl1pPr>
          </a:lstStyle>
          <a:p>
            <a:pPr lvl="0"/>
            <a:r>
              <a:rPr kumimoji="1" lang="en-US" altLang="zh-CN"/>
              <a:t>OfficePLUS</a:t>
            </a:r>
            <a:endParaRPr kumimoji="1" lang="zh-CN" altLang="en-US"/>
          </a:p>
        </p:txBody>
      </p:sp>
      <p:sp>
        <p:nvSpPr>
          <p:cNvPr id="11" name="文本占位符 10">
            <a:extLst>
              <a:ext uri="{FF2B5EF4-FFF2-40B4-BE49-F238E27FC236}">
                <a16:creationId xmlns:a16="http://schemas.microsoft.com/office/drawing/2014/main" xmlns="" id="{30BB9E0B-0189-FE49-A78C-FE753F2AA79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0452" y="759874"/>
            <a:ext cx="1242854" cy="307777"/>
          </a:xfrm>
          <a:prstGeom prst="rect">
            <a:avLst/>
          </a:prstGeom>
        </p:spPr>
        <p:txBody>
          <a:bodyPr/>
          <a:lstStyle>
            <a:lvl1pPr marL="0" marR="0" indent="0" algn="l" defTabSz="68576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zh-CN"/>
              <a:t>OfficePLUS</a:t>
            </a:r>
            <a:endParaRPr kumimoji="1" lang="zh-CN" altLang="en-US"/>
          </a:p>
        </p:txBody>
      </p:sp>
      <p:sp>
        <p:nvSpPr>
          <p:cNvPr id="6" name="文本占位符 5">
            <a:extLst>
              <a:ext uri="{FF2B5EF4-FFF2-40B4-BE49-F238E27FC236}">
                <a16:creationId xmlns:a16="http://schemas.microsoft.com/office/drawing/2014/main" xmlns="" id="{0794DEC1-0DDB-5444-9DA7-6EDC75F3C89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0452" y="1490309"/>
            <a:ext cx="1242854" cy="28277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825" b="0" i="0" baseline="0">
                <a:solidFill>
                  <a:schemeClr val="bg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  <a:cs typeface="Segoe UI Light" charset="0"/>
              </a:defRPr>
            </a:lvl1pPr>
          </a:lstStyle>
          <a:p>
            <a:pPr lvl="0"/>
            <a:r>
              <a:rPr kumimoji="1" lang="en-US" altLang="zh-CN"/>
              <a:t>OfficePLUS</a:t>
            </a:r>
            <a:endParaRPr kumimoji="1" lang="zh-CN" altLang="en-US"/>
          </a:p>
        </p:txBody>
      </p:sp>
      <p:sp>
        <p:nvSpPr>
          <p:cNvPr id="8" name="文本占位符 7">
            <a:extLst>
              <a:ext uri="{FF2B5EF4-FFF2-40B4-BE49-F238E27FC236}">
                <a16:creationId xmlns:a16="http://schemas.microsoft.com/office/drawing/2014/main" xmlns="" id="{2E329B3E-8E5D-6C4F-8355-071113D7373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783499" y="182446"/>
            <a:ext cx="1121066" cy="21929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825" b="0" i="0" baseline="0">
                <a:solidFill>
                  <a:schemeClr val="bg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  <a:cs typeface="Segoe UI Light" charset="0"/>
              </a:defRPr>
            </a:lvl1pPr>
          </a:lstStyle>
          <a:p>
            <a:pPr lvl="0"/>
            <a:r>
              <a:rPr kumimoji="1" lang="en-US" altLang="zh-CN" dirty="0" err="1"/>
              <a:t>OfficePLUS</a:t>
            </a:r>
            <a:endParaRPr kumimoji="1" lang="zh-CN" altLang="en-US" dirty="0"/>
          </a:p>
        </p:txBody>
      </p:sp>
      <p:sp>
        <p:nvSpPr>
          <p:cNvPr id="14" name="文本占位符 13">
            <a:extLst>
              <a:ext uri="{FF2B5EF4-FFF2-40B4-BE49-F238E27FC236}">
                <a16:creationId xmlns:a16="http://schemas.microsoft.com/office/drawing/2014/main" xmlns="" id="{EE8BE598-6F23-D84B-ABD3-65A6F031CF3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783500" y="759877"/>
            <a:ext cx="1121066" cy="30008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900" b="0" i="0" baseline="0">
                <a:solidFill>
                  <a:schemeClr val="bg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  <a:cs typeface="Microsoft YaHei Light" panose="020B0503020204020204" pitchFamily="34" charset="-122"/>
              </a:defRPr>
            </a:lvl1pPr>
          </a:lstStyle>
          <a:p>
            <a:pPr lvl="0"/>
            <a:r>
              <a:rPr kumimoji="1" lang="en-US" altLang="zh-CN" dirty="0" err="1"/>
              <a:t>OfficePLUS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7090301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9C0243D-3C6A-43EF-8DCD-8DE32E5695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9CC6C374-26D5-469D-B580-6F30DE707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8B0ADC3C-9093-4B7A-92EE-591E2444E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123DBE4B-7484-4D5D-BAB3-D875A13488C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sym typeface="思源黑体 Normal" panose="020B0400000000000000" pitchFamily="34" charset="-122"/>
              </a:rPr>
              <a:pPr/>
              <a:t>2024/1/1</a:t>
            </a:fld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D785E355-BC7B-415E-B448-AD28D5DF2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B2698575-AA13-449C-9B9E-4AA82ACB4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EB4B8435-3270-470D-B5D2-78B8752D7E4A}" type="slidenum">
              <a:rPr lang="zh-CN" altLang="en-US" smtClean="0">
                <a:solidFill>
                  <a:prstClr val="black">
                    <a:tint val="75000"/>
                  </a:prstClr>
                </a:solidFill>
                <a:sym typeface="思源黑体 Normal" panose="020B0400000000000000" pitchFamily="34" charset="-122"/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xmlns="" id="{C3A54B83-630F-4875-8547-24ED185119DF}"/>
              </a:ext>
            </a:extLst>
          </p:cNvPr>
          <p:cNvGrpSpPr/>
          <p:nvPr userDrawn="1"/>
        </p:nvGrpSpPr>
        <p:grpSpPr>
          <a:xfrm>
            <a:off x="132485" y="207818"/>
            <a:ext cx="8879031" cy="6442362"/>
            <a:chOff x="187037" y="207818"/>
            <a:chExt cx="11838708" cy="6442362"/>
          </a:xfrm>
        </p:grpSpPr>
        <p:sp>
          <p:nvSpPr>
            <p:cNvPr id="8" name="矩形: 圆顶角 7">
              <a:extLst>
                <a:ext uri="{FF2B5EF4-FFF2-40B4-BE49-F238E27FC236}">
                  <a16:creationId xmlns:a16="http://schemas.microsoft.com/office/drawing/2014/main" xmlns="" id="{F3C48139-57EF-4785-B75F-1C11ADC74F33}"/>
                </a:ext>
              </a:extLst>
            </p:cNvPr>
            <p:cNvSpPr/>
            <p:nvPr/>
          </p:nvSpPr>
          <p:spPr>
            <a:xfrm flipV="1">
              <a:off x="187037" y="3906981"/>
              <a:ext cx="11838708" cy="2743199"/>
            </a:xfrm>
            <a:prstGeom prst="round2SameRect">
              <a:avLst>
                <a:gd name="adj1" fmla="val 4030"/>
                <a:gd name="adj2" fmla="val 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prstClr val="white"/>
                </a:solidFill>
                <a:latin typeface="OPPOSans R" panose="00020600040101010101" pitchFamily="18" charset="-122"/>
                <a:ea typeface="OPPOSans R" panose="00020600040101010101" pitchFamily="18" charset="-122"/>
                <a:sym typeface="思源黑体 Normal" panose="020B0400000000000000" pitchFamily="34" charset="-122"/>
              </a:endParaRPr>
            </a:p>
          </p:txBody>
        </p:sp>
        <p:sp>
          <p:nvSpPr>
            <p:cNvPr id="9" name="矩形: 圆顶角 8">
              <a:extLst>
                <a:ext uri="{FF2B5EF4-FFF2-40B4-BE49-F238E27FC236}">
                  <a16:creationId xmlns:a16="http://schemas.microsoft.com/office/drawing/2014/main" xmlns="" id="{F6FFA680-45EA-4073-A9FC-68E444438608}"/>
                </a:ext>
              </a:extLst>
            </p:cNvPr>
            <p:cNvSpPr/>
            <p:nvPr/>
          </p:nvSpPr>
          <p:spPr>
            <a:xfrm>
              <a:off x="187037" y="207818"/>
              <a:ext cx="11838708" cy="3636818"/>
            </a:xfrm>
            <a:prstGeom prst="round2SameRect">
              <a:avLst>
                <a:gd name="adj1" fmla="val 4030"/>
                <a:gd name="adj2" fmla="val 0"/>
              </a:avLst>
            </a:prstGeom>
            <a:solidFill>
              <a:srgbClr val="AF11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prstClr val="white"/>
                </a:solidFill>
                <a:latin typeface="OPPOSans R" panose="00020600040101010101" pitchFamily="18" charset="-122"/>
                <a:ea typeface="OPPOSans R" panose="00020600040101010101" pitchFamily="18" charset="-122"/>
                <a:sym typeface="思源黑体 Normal" panose="020B0400000000000000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4756582"/>
      </p:ext>
    </p:extLst>
  </p:cSld>
  <p:clrMapOvr>
    <a:masterClrMapping/>
  </p:clrMapOvr>
  <p:hf sldNum="0" hdr="0" ftr="0" dt="0"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BA9C2A1-37C8-491E-9399-9C16C513C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B9C170A0-9313-44C9-8A3E-B3439E70AE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7ED1A508-1219-4172-8022-BBDD55005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123DBE4B-7484-4D5D-BAB3-D875A13488C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sym typeface="思源黑体 Normal" panose="020B0400000000000000" pitchFamily="34" charset="-122"/>
              </a:rPr>
              <a:pPr/>
              <a:t>2024/1/1</a:t>
            </a:fld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E022DB13-D23D-4920-B687-BF7899373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0AA85A24-2AE7-4EB0-A136-1D3B37618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EB4B8435-3270-470D-B5D2-78B8752D7E4A}" type="slidenum">
              <a:rPr lang="zh-CN" altLang="en-US" smtClean="0">
                <a:solidFill>
                  <a:prstClr val="black">
                    <a:tint val="75000"/>
                  </a:prstClr>
                </a:solidFill>
                <a:sym typeface="思源黑体 Normal" panose="020B0400000000000000" pitchFamily="34" charset="-122"/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  <p:sp>
        <p:nvSpPr>
          <p:cNvPr id="7" name="矩形: 圆顶角 6">
            <a:extLst>
              <a:ext uri="{FF2B5EF4-FFF2-40B4-BE49-F238E27FC236}">
                <a16:creationId xmlns:a16="http://schemas.microsoft.com/office/drawing/2014/main" xmlns="" id="{4952EB00-E7F4-4F82-9C90-E869D3F75B69}"/>
              </a:ext>
            </a:extLst>
          </p:cNvPr>
          <p:cNvSpPr/>
          <p:nvPr userDrawn="1"/>
        </p:nvSpPr>
        <p:spPr>
          <a:xfrm>
            <a:off x="107826" y="134974"/>
            <a:ext cx="8928348" cy="967262"/>
          </a:xfrm>
          <a:prstGeom prst="round2SameRect">
            <a:avLst>
              <a:gd name="adj1" fmla="val 14304"/>
              <a:gd name="adj2" fmla="val 0"/>
            </a:avLst>
          </a:prstGeom>
          <a:solidFill>
            <a:srgbClr val="AF11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prstClr val="white"/>
              </a:solidFill>
              <a:latin typeface="OPPOSans R" panose="00020600040101010101" pitchFamily="18" charset="-122"/>
              <a:ea typeface="OPPOSans R" panose="00020600040101010101" pitchFamily="18" charset="-122"/>
              <a:sym typeface="思源黑体 Normal" panose="020B0400000000000000" pitchFamily="34" charset="-122"/>
            </a:endParaRPr>
          </a:p>
        </p:txBody>
      </p:sp>
      <p:sp>
        <p:nvSpPr>
          <p:cNvPr id="8" name="矩形: 圆顶角 7">
            <a:extLst>
              <a:ext uri="{FF2B5EF4-FFF2-40B4-BE49-F238E27FC236}">
                <a16:creationId xmlns:a16="http://schemas.microsoft.com/office/drawing/2014/main" xmlns="" id="{2F95A83C-5C48-45DF-B605-8569E41D960A}"/>
              </a:ext>
            </a:extLst>
          </p:cNvPr>
          <p:cNvSpPr/>
          <p:nvPr userDrawn="1"/>
        </p:nvSpPr>
        <p:spPr>
          <a:xfrm flipV="1">
            <a:off x="107826" y="1175435"/>
            <a:ext cx="8928348" cy="5545280"/>
          </a:xfrm>
          <a:prstGeom prst="round2SameRect">
            <a:avLst>
              <a:gd name="adj1" fmla="val 3206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prstClr val="white"/>
              </a:solidFill>
              <a:latin typeface="OPPOSans R" panose="00020600040101010101" pitchFamily="18" charset="-122"/>
              <a:ea typeface="OPPOSans R" panose="00020600040101010101" pitchFamily="18" charset="-122"/>
              <a:sym typeface="思源黑体 Normal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3524433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65398C49-7CD5-499D-A815-4BD8EBF68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F83F4667-E4A0-4EDE-A918-7A9C045156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0BDE52CD-916B-43A4-B530-82FAE56F6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123DBE4B-7484-4D5D-BAB3-D875A13488C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sym typeface="思源黑体 Normal" panose="020B0400000000000000" pitchFamily="34" charset="-122"/>
              </a:rPr>
              <a:pPr/>
              <a:t>2024/1/1</a:t>
            </a:fld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7FD536B0-0DA6-4699-8BA7-80EE93F76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xmlns="" id="{C6DF773C-BF42-4947-968D-5F7AD0AAE074}"/>
              </a:ext>
            </a:extLst>
          </p:cNvPr>
          <p:cNvSpPr txBox="1">
            <a:spLocks/>
          </p:cNvSpPr>
          <p:nvPr userDrawn="1"/>
        </p:nvSpPr>
        <p:spPr>
          <a:xfrm>
            <a:off x="8671281" y="6429156"/>
            <a:ext cx="388512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B4B8435-3270-470D-B5D2-78B8752D7E4A}" type="slidenum">
              <a:rPr lang="zh-CN" altLang="en-US" sz="1050" smtClean="0">
                <a:solidFill>
                  <a:prstClr val="black">
                    <a:lumMod val="65000"/>
                    <a:lumOff val="35000"/>
                  </a:prstClr>
                </a:solidFill>
                <a:latin typeface="OPPOSans R" panose="00020600040101010101" pitchFamily="18" charset="-122"/>
                <a:ea typeface="OPPOSans R" panose="00020600040101010101" pitchFamily="18" charset="-122"/>
                <a:sym typeface="思源黑体 Normal" panose="020B0400000000000000" pitchFamily="34" charset="-122"/>
              </a:rPr>
              <a:pPr algn="ctr"/>
              <a:t>‹#›</a:t>
            </a:fld>
            <a:endParaRPr lang="zh-CN" altLang="en-US" sz="1050" dirty="0">
              <a:solidFill>
                <a:prstClr val="black">
                  <a:lumMod val="65000"/>
                  <a:lumOff val="35000"/>
                </a:prstClr>
              </a:solidFill>
              <a:latin typeface="OPPOSans R" panose="00020600040101010101" pitchFamily="18" charset="-122"/>
              <a:ea typeface="OPPOSans R" panose="00020600040101010101" pitchFamily="18" charset="-122"/>
              <a:sym typeface="思源黑体 Normal" panose="020B0400000000000000" pitchFamily="34" charset="-122"/>
            </a:endParaRP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xmlns="" id="{0C1B4345-B1DC-41EC-829B-F290CCD3A468}"/>
              </a:ext>
            </a:extLst>
          </p:cNvPr>
          <p:cNvSpPr/>
          <p:nvPr userDrawn="1"/>
        </p:nvSpPr>
        <p:spPr>
          <a:xfrm flipV="1">
            <a:off x="107826" y="800741"/>
            <a:ext cx="8928348" cy="5256521"/>
          </a:xfrm>
          <a:prstGeom prst="roundRect">
            <a:avLst>
              <a:gd name="adj" fmla="val 2185"/>
            </a:avLst>
          </a:prstGeom>
          <a:solidFill>
            <a:schemeClr val="bg1">
              <a:lumMod val="95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prstClr val="white"/>
              </a:solidFill>
              <a:latin typeface="OPPOSans R" panose="00020600040101010101" pitchFamily="18" charset="-122"/>
              <a:ea typeface="OPPOSans R" panose="00020600040101010101" pitchFamily="18" charset="-122"/>
              <a:sym typeface="思源黑体 Normal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554219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xmlns="" id="{F12AE4BD-7B1A-47A6-AF1C-60737EA473FC}"/>
              </a:ext>
            </a:extLst>
          </p:cNvPr>
          <p:cNvSpPr/>
          <p:nvPr userDrawn="1"/>
        </p:nvSpPr>
        <p:spPr>
          <a:xfrm>
            <a:off x="-33683" y="0"/>
            <a:ext cx="314325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7200" dirty="0">
              <a:solidFill>
                <a:prstClr val="white"/>
              </a:solidFill>
              <a:latin typeface="微软雅黑" panose="020B0503020204020204" pitchFamily="34" charset="-122"/>
              <a:cs typeface="Arial" pitchFamily="34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xmlns="" id="{C2E1304D-1357-49F9-8A3D-C33FDA316F9A}"/>
              </a:ext>
            </a:extLst>
          </p:cNvPr>
          <p:cNvSpPr/>
          <p:nvPr userDrawn="1"/>
        </p:nvSpPr>
        <p:spPr>
          <a:xfrm>
            <a:off x="511943" y="2182609"/>
            <a:ext cx="2052000" cy="1975566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859BBFE5-D62E-4870-ACB6-CA5D8920D08D}"/>
              </a:ext>
            </a:extLst>
          </p:cNvPr>
          <p:cNvSpPr txBox="1"/>
          <p:nvPr userDrawn="1"/>
        </p:nvSpPr>
        <p:spPr>
          <a:xfrm>
            <a:off x="425122" y="2605276"/>
            <a:ext cx="2225642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algn="ctr"/>
            <a:r>
              <a:rPr lang="zh-CN" altLang="en-US" sz="4500" b="1" dirty="0">
                <a:solidFill>
                  <a:prstClr val="white"/>
                </a:solidFill>
                <a:latin typeface="微软雅黑"/>
                <a:cs typeface="Arial" pitchFamily="34" charset="0"/>
              </a:rPr>
              <a:t>目录</a:t>
            </a:r>
          </a:p>
        </p:txBody>
      </p:sp>
      <p:sp>
        <p:nvSpPr>
          <p:cNvPr id="9" name="任意多边形: 形状 8">
            <a:extLst>
              <a:ext uri="{FF2B5EF4-FFF2-40B4-BE49-F238E27FC236}">
                <a16:creationId xmlns:a16="http://schemas.microsoft.com/office/drawing/2014/main" xmlns="" id="{0BF4A072-4ECC-4AA7-8889-3668CAEF3C04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07979" y="1403827"/>
            <a:ext cx="1088292" cy="1296000"/>
          </a:xfrm>
          <a:custGeom>
            <a:avLst/>
            <a:gdLst>
              <a:gd name="T0" fmla="*/ 400 w 528"/>
              <a:gd name="T1" fmla="*/ 293 h 471"/>
              <a:gd name="T2" fmla="*/ 430 w 528"/>
              <a:gd name="T3" fmla="*/ 279 h 471"/>
              <a:gd name="T4" fmla="*/ 430 w 528"/>
              <a:gd name="T5" fmla="*/ 278 h 471"/>
              <a:gd name="T6" fmla="*/ 430 w 528"/>
              <a:gd name="T7" fmla="*/ 204 h 471"/>
              <a:gd name="T8" fmla="*/ 401 w 528"/>
              <a:gd name="T9" fmla="*/ 218 h 471"/>
              <a:gd name="T10" fmla="*/ 400 w 528"/>
              <a:gd name="T11" fmla="*/ 293 h 471"/>
              <a:gd name="T12" fmla="*/ 90 w 528"/>
              <a:gd name="T13" fmla="*/ 204 h 471"/>
              <a:gd name="T14" fmla="*/ 90 w 528"/>
              <a:gd name="T15" fmla="*/ 279 h 471"/>
              <a:gd name="T16" fmla="*/ 248 w 528"/>
              <a:gd name="T17" fmla="*/ 354 h 471"/>
              <a:gd name="T18" fmla="*/ 274 w 528"/>
              <a:gd name="T19" fmla="*/ 354 h 471"/>
              <a:gd name="T20" fmla="*/ 371 w 528"/>
              <a:gd name="T21" fmla="*/ 307 h 471"/>
              <a:gd name="T22" fmla="*/ 371 w 528"/>
              <a:gd name="T23" fmla="*/ 232 h 471"/>
              <a:gd name="T24" fmla="*/ 260 w 528"/>
              <a:gd name="T25" fmla="*/ 286 h 471"/>
              <a:gd name="T26" fmla="*/ 90 w 528"/>
              <a:gd name="T27" fmla="*/ 204 h 471"/>
              <a:gd name="T28" fmla="*/ 394 w 528"/>
              <a:gd name="T29" fmla="*/ 197 h 471"/>
              <a:gd name="T30" fmla="*/ 391 w 528"/>
              <a:gd name="T31" fmla="*/ 196 h 471"/>
              <a:gd name="T32" fmla="*/ 287 w 528"/>
              <a:gd name="T33" fmla="*/ 139 h 471"/>
              <a:gd name="T34" fmla="*/ 288 w 528"/>
              <a:gd name="T35" fmla="*/ 132 h 471"/>
              <a:gd name="T36" fmla="*/ 264 w 528"/>
              <a:gd name="T37" fmla="*/ 108 h 471"/>
              <a:gd name="T38" fmla="*/ 240 w 528"/>
              <a:gd name="T39" fmla="*/ 132 h 471"/>
              <a:gd name="T40" fmla="*/ 264 w 528"/>
              <a:gd name="T41" fmla="*/ 156 h 471"/>
              <a:gd name="T42" fmla="*/ 281 w 528"/>
              <a:gd name="T43" fmla="*/ 150 h 471"/>
              <a:gd name="T44" fmla="*/ 383 w 528"/>
              <a:gd name="T45" fmla="*/ 207 h 471"/>
              <a:gd name="T46" fmla="*/ 394 w 528"/>
              <a:gd name="T47" fmla="*/ 197 h 471"/>
              <a:gd name="T48" fmla="*/ 528 w 528"/>
              <a:gd name="T49" fmla="*/ 132 h 471"/>
              <a:gd name="T50" fmla="*/ 260 w 528"/>
              <a:gd name="T51" fmla="*/ 0 h 471"/>
              <a:gd name="T52" fmla="*/ 0 w 528"/>
              <a:gd name="T53" fmla="*/ 126 h 471"/>
              <a:gd name="T54" fmla="*/ 0 w 528"/>
              <a:gd name="T55" fmla="*/ 137 h 471"/>
              <a:gd name="T56" fmla="*/ 260 w 528"/>
              <a:gd name="T57" fmla="*/ 263 h 471"/>
              <a:gd name="T58" fmla="*/ 371 w 528"/>
              <a:gd name="T59" fmla="*/ 209 h 471"/>
              <a:gd name="T60" fmla="*/ 371 w 528"/>
              <a:gd name="T61" fmla="*/ 205 h 471"/>
              <a:gd name="T62" fmla="*/ 281 w 528"/>
              <a:gd name="T63" fmla="*/ 158 h 471"/>
              <a:gd name="T64" fmla="*/ 264 w 528"/>
              <a:gd name="T65" fmla="*/ 163 h 471"/>
              <a:gd name="T66" fmla="*/ 233 w 528"/>
              <a:gd name="T67" fmla="*/ 132 h 471"/>
              <a:gd name="T68" fmla="*/ 264 w 528"/>
              <a:gd name="T69" fmla="*/ 100 h 471"/>
              <a:gd name="T70" fmla="*/ 295 w 528"/>
              <a:gd name="T71" fmla="*/ 132 h 471"/>
              <a:gd name="T72" fmla="*/ 295 w 528"/>
              <a:gd name="T73" fmla="*/ 135 h 471"/>
              <a:gd name="T74" fmla="*/ 401 w 528"/>
              <a:gd name="T75" fmla="*/ 194 h 471"/>
              <a:gd name="T76" fmla="*/ 528 w 528"/>
              <a:gd name="T77" fmla="*/ 132 h 471"/>
              <a:gd name="T78" fmla="*/ 394 w 528"/>
              <a:gd name="T79" fmla="*/ 197 h 471"/>
              <a:gd name="T80" fmla="*/ 395 w 528"/>
              <a:gd name="T81" fmla="*/ 293 h 471"/>
              <a:gd name="T82" fmla="*/ 404 w 528"/>
              <a:gd name="T83" fmla="*/ 307 h 471"/>
              <a:gd name="T84" fmla="*/ 396 w 528"/>
              <a:gd name="T85" fmla="*/ 320 h 471"/>
              <a:gd name="T86" fmla="*/ 403 w 528"/>
              <a:gd name="T87" fmla="*/ 320 h 471"/>
              <a:gd name="T88" fmla="*/ 416 w 528"/>
              <a:gd name="T89" fmla="*/ 471 h 471"/>
              <a:gd name="T90" fmla="*/ 364 w 528"/>
              <a:gd name="T91" fmla="*/ 471 h 471"/>
              <a:gd name="T92" fmla="*/ 377 w 528"/>
              <a:gd name="T93" fmla="*/ 320 h 471"/>
              <a:gd name="T94" fmla="*/ 384 w 528"/>
              <a:gd name="T95" fmla="*/ 320 h 471"/>
              <a:gd name="T96" fmla="*/ 376 w 528"/>
              <a:gd name="T97" fmla="*/ 307 h 471"/>
              <a:gd name="T98" fmla="*/ 384 w 528"/>
              <a:gd name="T99" fmla="*/ 293 h 471"/>
              <a:gd name="T100" fmla="*/ 383 w 528"/>
              <a:gd name="T101" fmla="*/ 207 h 471"/>
              <a:gd name="T102" fmla="*/ 394 w 528"/>
              <a:gd name="T103" fmla="*/ 197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28" h="471">
                <a:moveTo>
                  <a:pt x="400" y="293"/>
                </a:moveTo>
                <a:cubicBezTo>
                  <a:pt x="430" y="279"/>
                  <a:pt x="430" y="279"/>
                  <a:pt x="430" y="279"/>
                </a:cubicBezTo>
                <a:cubicBezTo>
                  <a:pt x="430" y="279"/>
                  <a:pt x="430" y="278"/>
                  <a:pt x="430" y="278"/>
                </a:cubicBezTo>
                <a:cubicBezTo>
                  <a:pt x="430" y="204"/>
                  <a:pt x="430" y="204"/>
                  <a:pt x="430" y="204"/>
                </a:cubicBezTo>
                <a:cubicBezTo>
                  <a:pt x="401" y="218"/>
                  <a:pt x="401" y="218"/>
                  <a:pt x="401" y="218"/>
                </a:cubicBezTo>
                <a:cubicBezTo>
                  <a:pt x="400" y="293"/>
                  <a:pt x="400" y="293"/>
                  <a:pt x="400" y="293"/>
                </a:cubicBezTo>
                <a:close/>
                <a:moveTo>
                  <a:pt x="90" y="204"/>
                </a:moveTo>
                <a:cubicBezTo>
                  <a:pt x="90" y="279"/>
                  <a:pt x="90" y="279"/>
                  <a:pt x="90" y="279"/>
                </a:cubicBezTo>
                <a:cubicBezTo>
                  <a:pt x="143" y="304"/>
                  <a:pt x="195" y="329"/>
                  <a:pt x="248" y="354"/>
                </a:cubicBezTo>
                <a:cubicBezTo>
                  <a:pt x="257" y="357"/>
                  <a:pt x="265" y="357"/>
                  <a:pt x="274" y="354"/>
                </a:cubicBezTo>
                <a:cubicBezTo>
                  <a:pt x="371" y="307"/>
                  <a:pt x="371" y="307"/>
                  <a:pt x="371" y="307"/>
                </a:cubicBezTo>
                <a:cubicBezTo>
                  <a:pt x="371" y="232"/>
                  <a:pt x="371" y="232"/>
                  <a:pt x="371" y="232"/>
                </a:cubicBezTo>
                <a:cubicBezTo>
                  <a:pt x="260" y="286"/>
                  <a:pt x="260" y="286"/>
                  <a:pt x="260" y="286"/>
                </a:cubicBezTo>
                <a:cubicBezTo>
                  <a:pt x="90" y="204"/>
                  <a:pt x="90" y="204"/>
                  <a:pt x="90" y="204"/>
                </a:cubicBezTo>
                <a:close/>
                <a:moveTo>
                  <a:pt x="394" y="197"/>
                </a:moveTo>
                <a:cubicBezTo>
                  <a:pt x="391" y="196"/>
                  <a:pt x="391" y="196"/>
                  <a:pt x="391" y="196"/>
                </a:cubicBezTo>
                <a:cubicBezTo>
                  <a:pt x="287" y="139"/>
                  <a:pt x="287" y="139"/>
                  <a:pt x="287" y="139"/>
                </a:cubicBezTo>
                <a:cubicBezTo>
                  <a:pt x="288" y="136"/>
                  <a:pt x="288" y="134"/>
                  <a:pt x="288" y="132"/>
                </a:cubicBezTo>
                <a:cubicBezTo>
                  <a:pt x="288" y="118"/>
                  <a:pt x="277" y="108"/>
                  <a:pt x="264" y="108"/>
                </a:cubicBezTo>
                <a:cubicBezTo>
                  <a:pt x="251" y="108"/>
                  <a:pt x="240" y="118"/>
                  <a:pt x="240" y="132"/>
                </a:cubicBezTo>
                <a:cubicBezTo>
                  <a:pt x="240" y="145"/>
                  <a:pt x="251" y="156"/>
                  <a:pt x="264" y="156"/>
                </a:cubicBezTo>
                <a:cubicBezTo>
                  <a:pt x="270" y="156"/>
                  <a:pt x="276" y="154"/>
                  <a:pt x="281" y="150"/>
                </a:cubicBezTo>
                <a:cubicBezTo>
                  <a:pt x="383" y="207"/>
                  <a:pt x="383" y="207"/>
                  <a:pt x="383" y="207"/>
                </a:cubicBezTo>
                <a:cubicBezTo>
                  <a:pt x="394" y="197"/>
                  <a:pt x="394" y="197"/>
                  <a:pt x="394" y="197"/>
                </a:cubicBezTo>
                <a:close/>
                <a:moveTo>
                  <a:pt x="528" y="132"/>
                </a:moveTo>
                <a:cubicBezTo>
                  <a:pt x="260" y="0"/>
                  <a:pt x="260" y="0"/>
                  <a:pt x="260" y="0"/>
                </a:cubicBezTo>
                <a:cubicBezTo>
                  <a:pt x="0" y="126"/>
                  <a:pt x="0" y="126"/>
                  <a:pt x="0" y="126"/>
                </a:cubicBezTo>
                <a:cubicBezTo>
                  <a:pt x="0" y="137"/>
                  <a:pt x="0" y="137"/>
                  <a:pt x="0" y="137"/>
                </a:cubicBezTo>
                <a:cubicBezTo>
                  <a:pt x="260" y="263"/>
                  <a:pt x="260" y="263"/>
                  <a:pt x="260" y="263"/>
                </a:cubicBezTo>
                <a:cubicBezTo>
                  <a:pt x="371" y="209"/>
                  <a:pt x="371" y="209"/>
                  <a:pt x="371" y="209"/>
                </a:cubicBezTo>
                <a:cubicBezTo>
                  <a:pt x="371" y="205"/>
                  <a:pt x="371" y="205"/>
                  <a:pt x="371" y="205"/>
                </a:cubicBezTo>
                <a:cubicBezTo>
                  <a:pt x="281" y="158"/>
                  <a:pt x="281" y="158"/>
                  <a:pt x="281" y="158"/>
                </a:cubicBezTo>
                <a:cubicBezTo>
                  <a:pt x="276" y="162"/>
                  <a:pt x="270" y="163"/>
                  <a:pt x="264" y="163"/>
                </a:cubicBezTo>
                <a:cubicBezTo>
                  <a:pt x="247" y="163"/>
                  <a:pt x="233" y="149"/>
                  <a:pt x="233" y="132"/>
                </a:cubicBezTo>
                <a:cubicBezTo>
                  <a:pt x="233" y="114"/>
                  <a:pt x="247" y="100"/>
                  <a:pt x="264" y="100"/>
                </a:cubicBezTo>
                <a:cubicBezTo>
                  <a:pt x="281" y="100"/>
                  <a:pt x="295" y="114"/>
                  <a:pt x="295" y="132"/>
                </a:cubicBezTo>
                <a:cubicBezTo>
                  <a:pt x="295" y="133"/>
                  <a:pt x="295" y="134"/>
                  <a:pt x="295" y="135"/>
                </a:cubicBezTo>
                <a:cubicBezTo>
                  <a:pt x="401" y="194"/>
                  <a:pt x="401" y="194"/>
                  <a:pt x="401" y="194"/>
                </a:cubicBezTo>
                <a:cubicBezTo>
                  <a:pt x="528" y="132"/>
                  <a:pt x="528" y="132"/>
                  <a:pt x="528" y="132"/>
                </a:cubicBezTo>
                <a:close/>
                <a:moveTo>
                  <a:pt x="394" y="197"/>
                </a:moveTo>
                <a:cubicBezTo>
                  <a:pt x="395" y="293"/>
                  <a:pt x="395" y="293"/>
                  <a:pt x="395" y="293"/>
                </a:cubicBezTo>
                <a:cubicBezTo>
                  <a:pt x="401" y="295"/>
                  <a:pt x="404" y="300"/>
                  <a:pt x="404" y="307"/>
                </a:cubicBezTo>
                <a:cubicBezTo>
                  <a:pt x="404" y="312"/>
                  <a:pt x="401" y="317"/>
                  <a:pt x="396" y="320"/>
                </a:cubicBezTo>
                <a:cubicBezTo>
                  <a:pt x="403" y="320"/>
                  <a:pt x="403" y="320"/>
                  <a:pt x="403" y="320"/>
                </a:cubicBezTo>
                <a:cubicBezTo>
                  <a:pt x="416" y="471"/>
                  <a:pt x="416" y="471"/>
                  <a:pt x="416" y="471"/>
                </a:cubicBezTo>
                <a:cubicBezTo>
                  <a:pt x="364" y="471"/>
                  <a:pt x="364" y="471"/>
                  <a:pt x="364" y="471"/>
                </a:cubicBezTo>
                <a:cubicBezTo>
                  <a:pt x="377" y="320"/>
                  <a:pt x="377" y="320"/>
                  <a:pt x="377" y="320"/>
                </a:cubicBezTo>
                <a:cubicBezTo>
                  <a:pt x="384" y="320"/>
                  <a:pt x="384" y="320"/>
                  <a:pt x="384" y="320"/>
                </a:cubicBezTo>
                <a:cubicBezTo>
                  <a:pt x="379" y="317"/>
                  <a:pt x="376" y="312"/>
                  <a:pt x="376" y="307"/>
                </a:cubicBezTo>
                <a:cubicBezTo>
                  <a:pt x="376" y="301"/>
                  <a:pt x="379" y="296"/>
                  <a:pt x="384" y="293"/>
                </a:cubicBezTo>
                <a:cubicBezTo>
                  <a:pt x="383" y="207"/>
                  <a:pt x="383" y="207"/>
                  <a:pt x="383" y="207"/>
                </a:cubicBezTo>
                <a:cubicBezTo>
                  <a:pt x="394" y="197"/>
                  <a:pt x="394" y="197"/>
                  <a:pt x="394" y="197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xmlns="" id="{8263450A-21CE-4706-B5C8-4245C747B51C}"/>
              </a:ext>
            </a:extLst>
          </p:cNvPr>
          <p:cNvSpPr/>
          <p:nvPr userDrawn="1"/>
        </p:nvSpPr>
        <p:spPr>
          <a:xfrm>
            <a:off x="930778" y="3525075"/>
            <a:ext cx="1198886" cy="40011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en-US" altLang="zh-CN" sz="1500" dirty="0">
                <a:solidFill>
                  <a:prstClr val="white"/>
                </a:solidFill>
              </a:rPr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21819502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EE7B44CB-E51C-4B53-A198-A0C020D05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123DBE4B-7484-4D5D-BAB3-D875A13488C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sym typeface="思源黑体 Normal" panose="020B0400000000000000" pitchFamily="34" charset="-122"/>
              </a:rPr>
              <a:pPr/>
              <a:t>2024/1/1</a:t>
            </a:fld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CB1DF0E1-9BBF-46B0-A374-C0D7CA8A4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8D194F0C-6546-40BC-B647-BF64FF7C1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EB4B8435-3270-470D-B5D2-78B8752D7E4A}" type="slidenum">
              <a:rPr lang="zh-CN" altLang="en-US" smtClean="0">
                <a:solidFill>
                  <a:prstClr val="black">
                    <a:tint val="75000"/>
                  </a:prstClr>
                </a:solidFill>
                <a:sym typeface="思源黑体 Normal" panose="020B0400000000000000" pitchFamily="34" charset="-122"/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  <p:sp>
        <p:nvSpPr>
          <p:cNvPr id="5" name="灯片编号占位符 5">
            <a:extLst>
              <a:ext uri="{FF2B5EF4-FFF2-40B4-BE49-F238E27FC236}">
                <a16:creationId xmlns:a16="http://schemas.microsoft.com/office/drawing/2014/main" xmlns="" id="{47E6C3A2-29C6-4180-A3C8-C638C5A24D40}"/>
              </a:ext>
            </a:extLst>
          </p:cNvPr>
          <p:cNvSpPr txBox="1">
            <a:spLocks/>
          </p:cNvSpPr>
          <p:nvPr userDrawn="1"/>
        </p:nvSpPr>
        <p:spPr>
          <a:xfrm>
            <a:off x="8671281" y="6429156"/>
            <a:ext cx="388512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B4B8435-3270-470D-B5D2-78B8752D7E4A}" type="slidenum">
              <a:rPr lang="zh-CN" altLang="en-US" sz="1050" smtClean="0">
                <a:solidFill>
                  <a:prstClr val="black">
                    <a:lumMod val="65000"/>
                    <a:lumOff val="35000"/>
                  </a:prstClr>
                </a:solidFill>
                <a:latin typeface="OPPOSans R" panose="00020600040101010101" pitchFamily="18" charset="-122"/>
                <a:ea typeface="OPPOSans R" panose="00020600040101010101" pitchFamily="18" charset="-122"/>
                <a:sym typeface="思源黑体 Normal" panose="020B0400000000000000" pitchFamily="34" charset="-122"/>
              </a:rPr>
              <a:pPr algn="ctr"/>
              <a:t>‹#›</a:t>
            </a:fld>
            <a:endParaRPr lang="zh-CN" altLang="en-US" sz="1050" dirty="0">
              <a:solidFill>
                <a:prstClr val="black">
                  <a:lumMod val="65000"/>
                  <a:lumOff val="35000"/>
                </a:prstClr>
              </a:solidFill>
              <a:latin typeface="OPPOSans R" panose="00020600040101010101" pitchFamily="18" charset="-122"/>
              <a:ea typeface="OPPOSans R" panose="00020600040101010101" pitchFamily="18" charset="-122"/>
              <a:sym typeface="思源黑体 Normal" panose="020B0400000000000000" pitchFamily="34" charset="-122"/>
            </a:endParaRPr>
          </a:p>
        </p:txBody>
      </p:sp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xmlns="" id="{88C451BC-75B2-401F-86DD-AFD605DCC4B3}"/>
              </a:ext>
            </a:extLst>
          </p:cNvPr>
          <p:cNvSpPr/>
          <p:nvPr userDrawn="1"/>
        </p:nvSpPr>
        <p:spPr>
          <a:xfrm>
            <a:off x="109211" y="163347"/>
            <a:ext cx="6975000" cy="832766"/>
          </a:xfrm>
          <a:custGeom>
            <a:avLst/>
            <a:gdLst>
              <a:gd name="connsiteX0" fmla="*/ 119119 w 9300000"/>
              <a:gd name="connsiteY0" fmla="*/ 0 h 832766"/>
              <a:gd name="connsiteX1" fmla="*/ 9300000 w 9300000"/>
              <a:gd name="connsiteY1" fmla="*/ 0 h 832766"/>
              <a:gd name="connsiteX2" fmla="*/ 8825556 w 9300000"/>
              <a:gd name="connsiteY2" fmla="*/ 832766 h 832766"/>
              <a:gd name="connsiteX3" fmla="*/ 0 w 9300000"/>
              <a:gd name="connsiteY3" fmla="*/ 832766 h 832766"/>
              <a:gd name="connsiteX4" fmla="*/ 0 w 9300000"/>
              <a:gd name="connsiteY4" fmla="*/ 119119 h 832766"/>
              <a:gd name="connsiteX5" fmla="*/ 119119 w 9300000"/>
              <a:gd name="connsiteY5" fmla="*/ 0 h 832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00000" h="832766">
                <a:moveTo>
                  <a:pt x="119119" y="0"/>
                </a:moveTo>
                <a:lnTo>
                  <a:pt x="9300000" y="0"/>
                </a:lnTo>
                <a:lnTo>
                  <a:pt x="8825556" y="832766"/>
                </a:lnTo>
                <a:lnTo>
                  <a:pt x="0" y="832766"/>
                </a:lnTo>
                <a:lnTo>
                  <a:pt x="0" y="119119"/>
                </a:lnTo>
                <a:cubicBezTo>
                  <a:pt x="0" y="53331"/>
                  <a:pt x="53331" y="0"/>
                  <a:pt x="119119" y="0"/>
                </a:cubicBezTo>
                <a:close/>
              </a:path>
            </a:pathLst>
          </a:custGeom>
          <a:solidFill>
            <a:srgbClr val="AF11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350" dirty="0">
              <a:solidFill>
                <a:prstClr val="white"/>
              </a:solidFill>
              <a:latin typeface="OPPOSans R" panose="00020600040101010101" pitchFamily="18" charset="-122"/>
              <a:ea typeface="OPPOSans R" panose="00020600040101010101" pitchFamily="18" charset="-122"/>
              <a:sym typeface="思源黑体 Normal" panose="020B0400000000000000" pitchFamily="34" charset="-122"/>
            </a:endParaRPr>
          </a:p>
        </p:txBody>
      </p:sp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xmlns="" id="{A42048EF-217A-4F56-8BCD-682239B820EA}"/>
              </a:ext>
            </a:extLst>
          </p:cNvPr>
          <p:cNvSpPr/>
          <p:nvPr userDrawn="1"/>
        </p:nvSpPr>
        <p:spPr>
          <a:xfrm>
            <a:off x="6853723" y="163347"/>
            <a:ext cx="2183837" cy="832766"/>
          </a:xfrm>
          <a:custGeom>
            <a:avLst/>
            <a:gdLst>
              <a:gd name="connsiteX0" fmla="*/ 474444 w 2911782"/>
              <a:gd name="connsiteY0" fmla="*/ 0 h 832766"/>
              <a:gd name="connsiteX1" fmla="*/ 2792663 w 2911782"/>
              <a:gd name="connsiteY1" fmla="*/ 0 h 832766"/>
              <a:gd name="connsiteX2" fmla="*/ 2911782 w 2911782"/>
              <a:gd name="connsiteY2" fmla="*/ 119119 h 832766"/>
              <a:gd name="connsiteX3" fmla="*/ 2911782 w 2911782"/>
              <a:gd name="connsiteY3" fmla="*/ 832766 h 832766"/>
              <a:gd name="connsiteX4" fmla="*/ 0 w 2911782"/>
              <a:gd name="connsiteY4" fmla="*/ 832766 h 832766"/>
              <a:gd name="connsiteX5" fmla="*/ 474444 w 2911782"/>
              <a:gd name="connsiteY5" fmla="*/ 0 h 832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11782" h="832766">
                <a:moveTo>
                  <a:pt x="474444" y="0"/>
                </a:moveTo>
                <a:lnTo>
                  <a:pt x="2792663" y="0"/>
                </a:lnTo>
                <a:cubicBezTo>
                  <a:pt x="2858451" y="0"/>
                  <a:pt x="2911782" y="53331"/>
                  <a:pt x="2911782" y="119119"/>
                </a:cubicBezTo>
                <a:lnTo>
                  <a:pt x="2911782" y="832766"/>
                </a:lnTo>
                <a:lnTo>
                  <a:pt x="0" y="832766"/>
                </a:lnTo>
                <a:lnTo>
                  <a:pt x="474444" y="0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350" dirty="0">
              <a:solidFill>
                <a:prstClr val="white"/>
              </a:solidFill>
              <a:latin typeface="OPPOSans R" panose="00020600040101010101" pitchFamily="18" charset="-122"/>
              <a:ea typeface="OPPOSans R" panose="00020600040101010101" pitchFamily="18" charset="-122"/>
              <a:sym typeface="思源黑体 Normal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31001552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DBE4B-7484-4D5D-BAB3-D875A13488C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sym typeface="思源黑体 Normal" panose="020B0400000000000000" pitchFamily="34" charset="-122"/>
              </a:rPr>
              <a:pPr/>
              <a:t>2024/1/1</a:t>
            </a:fld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8435-3270-470D-B5D2-78B8752D7E4A}" type="slidenum">
              <a:rPr lang="zh-CN" altLang="en-US" smtClean="0">
                <a:solidFill>
                  <a:prstClr val="black">
                    <a:tint val="75000"/>
                  </a:prstClr>
                </a:solidFill>
                <a:sym typeface="思源黑体 Normal" panose="020B0400000000000000" pitchFamily="34" charset="-122"/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62919896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DBE4B-7484-4D5D-BAB3-D875A13488C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sym typeface="思源黑体 Normal" panose="020B0400000000000000" pitchFamily="34" charset="-122"/>
              </a:rPr>
              <a:pPr/>
              <a:t>2024/1/1</a:t>
            </a:fld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8435-3270-470D-B5D2-78B8752D7E4A}" type="slidenum">
              <a:rPr lang="zh-CN" altLang="en-US" smtClean="0">
                <a:solidFill>
                  <a:prstClr val="black">
                    <a:tint val="75000"/>
                  </a:prstClr>
                </a:solidFill>
                <a:sym typeface="思源黑体 Normal" panose="020B0400000000000000" pitchFamily="34" charset="-122"/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550842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DBE4B-7484-4D5D-BAB3-D875A13488C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sym typeface="思源黑体 Normal" panose="020B0400000000000000" pitchFamily="34" charset="-122"/>
              </a:rPr>
              <a:pPr/>
              <a:t>2024/1/1</a:t>
            </a:fld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8435-3270-470D-B5D2-78B8752D7E4A}" type="slidenum">
              <a:rPr lang="zh-CN" altLang="en-US" smtClean="0">
                <a:solidFill>
                  <a:prstClr val="black">
                    <a:tint val="75000"/>
                  </a:prstClr>
                </a:solidFill>
                <a:sym typeface="思源黑体 Normal" panose="020B0400000000000000" pitchFamily="34" charset="-122"/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28998797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DBE4B-7484-4D5D-BAB3-D875A13488C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sym typeface="思源黑体 Normal" panose="020B0400000000000000" pitchFamily="34" charset="-122"/>
              </a:rPr>
              <a:pPr/>
              <a:t>2024/1/1</a:t>
            </a:fld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8435-3270-470D-B5D2-78B8752D7E4A}" type="slidenum">
              <a:rPr lang="zh-CN" altLang="en-US" smtClean="0">
                <a:solidFill>
                  <a:prstClr val="black">
                    <a:tint val="75000"/>
                  </a:prstClr>
                </a:solidFill>
                <a:sym typeface="思源黑体 Normal" panose="020B0400000000000000" pitchFamily="34" charset="-122"/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4991816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DBE4B-7484-4D5D-BAB3-D875A13488C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sym typeface="思源黑体 Normal" panose="020B0400000000000000" pitchFamily="34" charset="-122"/>
              </a:rPr>
              <a:pPr/>
              <a:t>2024/1/1</a:t>
            </a:fld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8435-3270-470D-B5D2-78B8752D7E4A}" type="slidenum">
              <a:rPr lang="zh-CN" altLang="en-US" smtClean="0">
                <a:solidFill>
                  <a:prstClr val="black">
                    <a:tint val="75000"/>
                  </a:prstClr>
                </a:solidFill>
                <a:sym typeface="思源黑体 Normal" panose="020B0400000000000000" pitchFamily="34" charset="-122"/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61108346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DBE4B-7484-4D5D-BAB3-D875A13488C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sym typeface="思源黑体 Normal" panose="020B0400000000000000" pitchFamily="34" charset="-122"/>
              </a:rPr>
              <a:pPr/>
              <a:t>2024/1/1</a:t>
            </a:fld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8435-3270-470D-B5D2-78B8752D7E4A}" type="slidenum">
              <a:rPr lang="zh-CN" altLang="en-US" smtClean="0">
                <a:solidFill>
                  <a:prstClr val="black">
                    <a:tint val="75000"/>
                  </a:prstClr>
                </a:solidFill>
                <a:sym typeface="思源黑体 Normal" panose="020B0400000000000000" pitchFamily="34" charset="-122"/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76103562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DBE4B-7484-4D5D-BAB3-D875A13488C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sym typeface="思源黑体 Normal" panose="020B0400000000000000" pitchFamily="34" charset="-122"/>
              </a:rPr>
              <a:pPr/>
              <a:t>2024/1/1</a:t>
            </a:fld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8435-3270-470D-B5D2-78B8752D7E4A}" type="slidenum">
              <a:rPr lang="zh-CN" altLang="en-US" smtClean="0">
                <a:solidFill>
                  <a:prstClr val="black">
                    <a:tint val="75000"/>
                  </a:prstClr>
                </a:solidFill>
                <a:sym typeface="思源黑体 Normal" panose="020B0400000000000000" pitchFamily="34" charset="-122"/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72991411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DBE4B-7484-4D5D-BAB3-D875A13488C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sym typeface="思源黑体 Normal" panose="020B0400000000000000" pitchFamily="34" charset="-122"/>
              </a:rPr>
              <a:pPr/>
              <a:t>2024/1/1</a:t>
            </a:fld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8435-3270-470D-B5D2-78B8752D7E4A}" type="slidenum">
              <a:rPr lang="zh-CN" altLang="en-US" smtClean="0">
                <a:solidFill>
                  <a:prstClr val="black">
                    <a:tint val="75000"/>
                  </a:prstClr>
                </a:solidFill>
                <a:sym typeface="思源黑体 Normal" panose="020B0400000000000000" pitchFamily="34" charset="-122"/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5282742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DBE4B-7484-4D5D-BAB3-D875A13488C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sym typeface="思源黑体 Normal" panose="020B0400000000000000" pitchFamily="34" charset="-122"/>
              </a:rPr>
              <a:pPr/>
              <a:t>2024/1/1</a:t>
            </a:fld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8435-3270-470D-B5D2-78B8752D7E4A}" type="slidenum">
              <a:rPr lang="zh-CN" altLang="en-US" smtClean="0">
                <a:solidFill>
                  <a:prstClr val="black">
                    <a:tint val="75000"/>
                  </a:prstClr>
                </a:solidFill>
                <a:sym typeface="思源黑体 Normal" panose="020B0400000000000000" pitchFamily="34" charset="-122"/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609232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2051D988-7C38-4078-9A02-26B29BBF89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94"/>
          <a:stretch/>
        </p:blipFill>
        <p:spPr>
          <a:xfrm>
            <a:off x="0" y="0"/>
            <a:ext cx="9144000" cy="342900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xmlns="" id="{FFF4CC56-71A3-4BFE-854F-FE1A7279B6C0}"/>
              </a:ext>
            </a:extLst>
          </p:cNvPr>
          <p:cNvSpPr/>
          <p:nvPr userDrawn="1"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prstClr val="white"/>
              </a:solidFill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0BE3CA71-9CCD-4AD0-BCD9-52DC4C4CBE07}"/>
              </a:ext>
            </a:extLst>
          </p:cNvPr>
          <p:cNvSpPr txBox="1"/>
          <p:nvPr userDrawn="1"/>
        </p:nvSpPr>
        <p:spPr>
          <a:xfrm>
            <a:off x="3579420" y="1130300"/>
            <a:ext cx="1985159" cy="156966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zh-CN" altLang="en-US" sz="7200" dirty="0">
                <a:solidFill>
                  <a:prstClr val="white"/>
                </a:solidFill>
              </a:rPr>
              <a:t>目录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xmlns="" id="{C06DE5F5-8934-4C0D-84D1-E8DB1080A817}"/>
              </a:ext>
            </a:extLst>
          </p:cNvPr>
          <p:cNvSpPr/>
          <p:nvPr userDrawn="1"/>
        </p:nvSpPr>
        <p:spPr>
          <a:xfrm>
            <a:off x="3550567" y="2614204"/>
            <a:ext cx="2042867" cy="646331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en-US" altLang="zh-CN" sz="2700" dirty="0">
                <a:solidFill>
                  <a:prstClr val="white"/>
                </a:solidFill>
              </a:rPr>
              <a:t>CONTENTS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xmlns="" id="{7286E172-704B-49EF-B32D-A6612AF05024}"/>
              </a:ext>
            </a:extLst>
          </p:cNvPr>
          <p:cNvSpPr/>
          <p:nvPr userDrawn="1"/>
        </p:nvSpPr>
        <p:spPr>
          <a:xfrm>
            <a:off x="511942" y="509286"/>
            <a:ext cx="8127233" cy="3078866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1420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DBE4B-7484-4D5D-BAB3-D875A13488C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sym typeface="思源黑体 Normal" panose="020B0400000000000000" pitchFamily="34" charset="-122"/>
              </a:rPr>
              <a:pPr/>
              <a:t>2024/1/1</a:t>
            </a:fld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8435-3270-470D-B5D2-78B8752D7E4A}" type="slidenum">
              <a:rPr lang="zh-CN" altLang="en-US" smtClean="0">
                <a:solidFill>
                  <a:prstClr val="black">
                    <a:tint val="75000"/>
                  </a:prstClr>
                </a:solidFill>
                <a:sym typeface="思源黑体 Normal" panose="020B0400000000000000" pitchFamily="34" charset="-122"/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33152964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DBE4B-7484-4D5D-BAB3-D875A13488C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sym typeface="思源黑体 Normal" panose="020B0400000000000000" pitchFamily="34" charset="-122"/>
              </a:rPr>
              <a:pPr/>
              <a:t>2024/1/1</a:t>
            </a:fld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8435-3270-470D-B5D2-78B8752D7E4A}" type="slidenum">
              <a:rPr lang="zh-CN" altLang="en-US" smtClean="0">
                <a:solidFill>
                  <a:prstClr val="black">
                    <a:tint val="75000"/>
                  </a:prstClr>
                </a:solidFill>
                <a:sym typeface="思源黑体 Normal" panose="020B0400000000000000" pitchFamily="34" charset="-122"/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03077632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DBE4B-7484-4D5D-BAB3-D875A13488C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sym typeface="思源黑体 Normal" panose="020B0400000000000000" pitchFamily="34" charset="-122"/>
              </a:rPr>
              <a:pPr/>
              <a:t>2024/1/1</a:t>
            </a:fld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8435-3270-470D-B5D2-78B8752D7E4A}" type="slidenum">
              <a:rPr lang="zh-CN" altLang="en-US" smtClean="0">
                <a:solidFill>
                  <a:prstClr val="black">
                    <a:tint val="75000"/>
                  </a:prstClr>
                </a:solidFill>
                <a:sym typeface="思源黑体 Normal" panose="020B0400000000000000" pitchFamily="34" charset="-122"/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31053795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DBE4B-7484-4D5D-BAB3-D875A13488C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sym typeface="思源黑体 Normal" panose="020B0400000000000000" pitchFamily="34" charset="-122"/>
              </a:rPr>
              <a:pPr/>
              <a:t>2024/1/1</a:t>
            </a:fld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8435-3270-470D-B5D2-78B8752D7E4A}" type="slidenum">
              <a:rPr lang="zh-CN" altLang="en-US" smtClean="0">
                <a:solidFill>
                  <a:prstClr val="black">
                    <a:tint val="75000"/>
                  </a:prstClr>
                </a:solidFill>
                <a:sym typeface="思源黑体 Normal" panose="020B0400000000000000" pitchFamily="34" charset="-122"/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37261639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DBE4B-7484-4D5D-BAB3-D875A13488C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sym typeface="思源黑体 Normal" panose="020B0400000000000000" pitchFamily="34" charset="-122"/>
              </a:rPr>
              <a:pPr/>
              <a:t>2024/1/1</a:t>
            </a:fld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8435-3270-470D-B5D2-78B8752D7E4A}" type="slidenum">
              <a:rPr lang="zh-CN" altLang="en-US" smtClean="0">
                <a:solidFill>
                  <a:prstClr val="black">
                    <a:tint val="75000"/>
                  </a:prstClr>
                </a:solidFill>
                <a:sym typeface="思源黑体 Normal" panose="020B0400000000000000" pitchFamily="34" charset="-122"/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95955755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DBE4B-7484-4D5D-BAB3-D875A13488C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sym typeface="思源黑体 Normal" panose="020B0400000000000000" pitchFamily="34" charset="-122"/>
              </a:rPr>
              <a:pPr/>
              <a:t>2024/1/1</a:t>
            </a:fld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8435-3270-470D-B5D2-78B8752D7E4A}" type="slidenum">
              <a:rPr lang="zh-CN" altLang="en-US" smtClean="0">
                <a:solidFill>
                  <a:prstClr val="black">
                    <a:tint val="75000"/>
                  </a:prstClr>
                </a:solidFill>
                <a:sym typeface="思源黑体 Normal" panose="020B0400000000000000" pitchFamily="34" charset="-122"/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99740809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DBE4B-7484-4D5D-BAB3-D875A13488C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sym typeface="思源黑体 Normal" panose="020B0400000000000000" pitchFamily="34" charset="-122"/>
              </a:rPr>
              <a:pPr/>
              <a:t>2024/1/1</a:t>
            </a:fld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8435-3270-470D-B5D2-78B8752D7E4A}" type="slidenum">
              <a:rPr lang="zh-CN" altLang="en-US" smtClean="0">
                <a:solidFill>
                  <a:prstClr val="black">
                    <a:tint val="75000"/>
                  </a:prstClr>
                </a:solidFill>
                <a:sym typeface="思源黑体 Normal" panose="020B0400000000000000" pitchFamily="34" charset="-122"/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84864204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DBE4B-7484-4D5D-BAB3-D875A13488C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sym typeface="思源黑体 Normal" panose="020B0400000000000000" pitchFamily="34" charset="-122"/>
              </a:rPr>
              <a:pPr/>
              <a:t>2024/1/1</a:t>
            </a:fld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8435-3270-470D-B5D2-78B8752D7E4A}" type="slidenum">
              <a:rPr lang="zh-CN" altLang="en-US" smtClean="0">
                <a:solidFill>
                  <a:prstClr val="black">
                    <a:tint val="75000"/>
                  </a:prstClr>
                </a:solidFill>
                <a:sym typeface="思源黑体 Normal" panose="020B0400000000000000" pitchFamily="34" charset="-122"/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41050003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DBE4B-7484-4D5D-BAB3-D875A13488C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sym typeface="思源黑体 Normal" panose="020B0400000000000000" pitchFamily="34" charset="-122"/>
              </a:rPr>
              <a:pPr/>
              <a:t>2024/1/1</a:t>
            </a:fld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8435-3270-470D-B5D2-78B8752D7E4A}" type="slidenum">
              <a:rPr lang="zh-CN" altLang="en-US" smtClean="0">
                <a:solidFill>
                  <a:prstClr val="black">
                    <a:tint val="75000"/>
                  </a:prstClr>
                </a:solidFill>
                <a:sym typeface="思源黑体 Normal" panose="020B0400000000000000" pitchFamily="34" charset="-122"/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54323290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DBE4B-7484-4D5D-BAB3-D875A13488C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sym typeface="思源黑体 Normal" panose="020B0400000000000000" pitchFamily="34" charset="-122"/>
              </a:rPr>
              <a:pPr/>
              <a:t>2024/1/1</a:t>
            </a:fld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8435-3270-470D-B5D2-78B8752D7E4A}" type="slidenum">
              <a:rPr lang="zh-CN" altLang="en-US" smtClean="0">
                <a:solidFill>
                  <a:prstClr val="black">
                    <a:tint val="75000"/>
                  </a:prstClr>
                </a:solidFill>
                <a:sym typeface="思源黑体 Normal" panose="020B0400000000000000" pitchFamily="34" charset="-122"/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35398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8874CC96-98FA-42AA-9F2A-D614306743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495" y="1123128"/>
            <a:ext cx="5965727" cy="4997836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xmlns="" id="{FD5C5D76-79AD-4D09-ABEC-3CFEF880FD30}"/>
              </a:ext>
            </a:extLst>
          </p:cNvPr>
          <p:cNvSpPr/>
          <p:nvPr userDrawn="1"/>
        </p:nvSpPr>
        <p:spPr>
          <a:xfrm>
            <a:off x="495300" y="1130300"/>
            <a:ext cx="2321719" cy="5003800"/>
          </a:xfrm>
          <a:prstGeom prst="rect">
            <a:avLst/>
          </a:prstGeom>
          <a:gradFill flip="none" rotWithShape="1">
            <a:gsLst>
              <a:gs pos="46000">
                <a:schemeClr val="accent1"/>
              </a:gs>
              <a:gs pos="0">
                <a:schemeClr val="accent1"/>
              </a:gs>
              <a:gs pos="100000">
                <a:schemeClr val="accent1">
                  <a:lumMod val="85000"/>
                  <a:lumOff val="15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  <a:sym typeface="Arial" panose="020B0604020202020204" pitchFamily="34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xmlns="" id="{2D630481-05A4-46F7-82A1-C49C95FA9E16}"/>
              </a:ext>
            </a:extLst>
          </p:cNvPr>
          <p:cNvSpPr/>
          <p:nvPr userDrawn="1"/>
        </p:nvSpPr>
        <p:spPr>
          <a:xfrm flipH="1">
            <a:off x="6317457" y="1130300"/>
            <a:ext cx="2321719" cy="5003800"/>
          </a:xfrm>
          <a:prstGeom prst="rect">
            <a:avLst/>
          </a:prstGeom>
          <a:gradFill flip="none" rotWithShape="1">
            <a:gsLst>
              <a:gs pos="46000">
                <a:schemeClr val="accent1"/>
              </a:gs>
              <a:gs pos="0">
                <a:schemeClr val="accent1"/>
              </a:gs>
              <a:gs pos="100000">
                <a:schemeClr val="accent1">
                  <a:lumMod val="85000"/>
                  <a:lumOff val="15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  <a:sym typeface="Arial" panose="020B0604020202020204" pitchFamily="34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xmlns="" id="{25792211-4E6F-437D-BE4B-AF26A4FBC943}"/>
              </a:ext>
            </a:extLst>
          </p:cNvPr>
          <p:cNvSpPr/>
          <p:nvPr userDrawn="1"/>
        </p:nvSpPr>
        <p:spPr>
          <a:xfrm>
            <a:off x="494110" y="1117164"/>
            <a:ext cx="8143875" cy="5003800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  <a:sym typeface="Arial" panose="020B0604020202020204" pitchFamily="34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A406FBFB-387B-4462-8B6A-E1F35E2EDE15}"/>
              </a:ext>
            </a:extLst>
          </p:cNvPr>
          <p:cNvSpPr txBox="1"/>
          <p:nvPr userDrawn="1"/>
        </p:nvSpPr>
        <p:spPr>
          <a:xfrm>
            <a:off x="3748721" y="1130301"/>
            <a:ext cx="1418258" cy="455949"/>
          </a:xfrm>
          <a:custGeom>
            <a:avLst/>
            <a:gdLst/>
            <a:ahLst/>
            <a:cxnLst/>
            <a:rect l="l" t="t" r="r" b="b"/>
            <a:pathLst>
              <a:path w="1891010" h="455949">
                <a:moveTo>
                  <a:pt x="126801" y="168413"/>
                </a:moveTo>
                <a:lnTo>
                  <a:pt x="126801" y="271998"/>
                </a:lnTo>
                <a:lnTo>
                  <a:pt x="576857" y="271998"/>
                </a:lnTo>
                <a:lnTo>
                  <a:pt x="576857" y="168413"/>
                </a:lnTo>
                <a:close/>
                <a:moveTo>
                  <a:pt x="1510605" y="34468"/>
                </a:moveTo>
                <a:lnTo>
                  <a:pt x="1510605" y="71080"/>
                </a:lnTo>
                <a:cubicBezTo>
                  <a:pt x="1533227" y="103227"/>
                  <a:pt x="1559123" y="132099"/>
                  <a:pt x="1588293" y="157698"/>
                </a:cubicBezTo>
                <a:cubicBezTo>
                  <a:pt x="1638300" y="123170"/>
                  <a:pt x="1688306" y="82093"/>
                  <a:pt x="1738312" y="34468"/>
                </a:cubicBezTo>
                <a:close/>
                <a:moveTo>
                  <a:pt x="1168598" y="34468"/>
                </a:moveTo>
                <a:cubicBezTo>
                  <a:pt x="1204912" y="61257"/>
                  <a:pt x="1244500" y="92213"/>
                  <a:pt x="1287363" y="127337"/>
                </a:cubicBezTo>
                <a:lnTo>
                  <a:pt x="1214139" y="206811"/>
                </a:lnTo>
                <a:cubicBezTo>
                  <a:pt x="1275457" y="178236"/>
                  <a:pt x="1333500" y="149066"/>
                  <a:pt x="1388268" y="119300"/>
                </a:cubicBezTo>
                <a:lnTo>
                  <a:pt x="1388268" y="34468"/>
                </a:lnTo>
                <a:close/>
                <a:moveTo>
                  <a:pt x="1006971" y="0"/>
                </a:moveTo>
                <a:lnTo>
                  <a:pt x="1889224" y="0"/>
                </a:lnTo>
                <a:lnTo>
                  <a:pt x="1889224" y="34468"/>
                </a:lnTo>
                <a:lnTo>
                  <a:pt x="1748135" y="34468"/>
                </a:lnTo>
                <a:lnTo>
                  <a:pt x="1831181" y="121086"/>
                </a:lnTo>
                <a:cubicBezTo>
                  <a:pt x="1778198" y="156209"/>
                  <a:pt x="1727894" y="190738"/>
                  <a:pt x="1680269" y="224670"/>
                </a:cubicBezTo>
                <a:cubicBezTo>
                  <a:pt x="1740991" y="260389"/>
                  <a:pt x="1811238" y="288071"/>
                  <a:pt x="1891010" y="307716"/>
                </a:cubicBezTo>
                <a:cubicBezTo>
                  <a:pt x="1855291" y="355341"/>
                  <a:pt x="1828800" y="392548"/>
                  <a:pt x="1811535" y="419338"/>
                </a:cubicBezTo>
                <a:cubicBezTo>
                  <a:pt x="1691878" y="376475"/>
                  <a:pt x="1591568" y="308312"/>
                  <a:pt x="1510605" y="214848"/>
                </a:cubicBezTo>
                <a:lnTo>
                  <a:pt x="1510605" y="312181"/>
                </a:lnTo>
                <a:cubicBezTo>
                  <a:pt x="1510605" y="401478"/>
                  <a:pt x="1473398" y="447913"/>
                  <a:pt x="1398984" y="451484"/>
                </a:cubicBezTo>
                <a:cubicBezTo>
                  <a:pt x="1363265" y="453866"/>
                  <a:pt x="1318617" y="455354"/>
                  <a:pt x="1265039" y="455949"/>
                </a:cubicBezTo>
                <a:cubicBezTo>
                  <a:pt x="1256109" y="411301"/>
                  <a:pt x="1247179" y="373201"/>
                  <a:pt x="1238250" y="341649"/>
                </a:cubicBezTo>
                <a:cubicBezTo>
                  <a:pt x="1279921" y="344626"/>
                  <a:pt x="1312068" y="345816"/>
                  <a:pt x="1334690" y="345221"/>
                </a:cubicBezTo>
                <a:cubicBezTo>
                  <a:pt x="1370409" y="345221"/>
                  <a:pt x="1388268" y="326171"/>
                  <a:pt x="1388268" y="288071"/>
                </a:cubicBezTo>
                <a:lnTo>
                  <a:pt x="1388268" y="242530"/>
                </a:lnTo>
                <a:cubicBezTo>
                  <a:pt x="1253728" y="312181"/>
                  <a:pt x="1145083" y="370820"/>
                  <a:pt x="1062335" y="418445"/>
                </a:cubicBezTo>
                <a:lnTo>
                  <a:pt x="1003399" y="300573"/>
                </a:lnTo>
                <a:cubicBezTo>
                  <a:pt x="1074836" y="270807"/>
                  <a:pt x="1142702" y="240744"/>
                  <a:pt x="1206996" y="210383"/>
                </a:cubicBezTo>
                <a:cubicBezTo>
                  <a:pt x="1158180" y="163948"/>
                  <a:pt x="1112936" y="124956"/>
                  <a:pt x="1071264" y="93404"/>
                </a:cubicBezTo>
                <a:lnTo>
                  <a:pt x="1122164" y="34468"/>
                </a:lnTo>
                <a:lnTo>
                  <a:pt x="1006971" y="34468"/>
                </a:lnTo>
                <a:close/>
                <a:moveTo>
                  <a:pt x="0" y="0"/>
                </a:moveTo>
                <a:lnTo>
                  <a:pt x="126801" y="0"/>
                </a:lnTo>
                <a:lnTo>
                  <a:pt x="126801" y="54113"/>
                </a:lnTo>
                <a:lnTo>
                  <a:pt x="576857" y="54113"/>
                </a:lnTo>
                <a:lnTo>
                  <a:pt x="576857" y="0"/>
                </a:lnTo>
                <a:lnTo>
                  <a:pt x="703659" y="0"/>
                </a:lnTo>
                <a:lnTo>
                  <a:pt x="703659" y="450591"/>
                </a:lnTo>
                <a:lnTo>
                  <a:pt x="576857" y="450591"/>
                </a:lnTo>
                <a:lnTo>
                  <a:pt x="576857" y="389870"/>
                </a:lnTo>
                <a:lnTo>
                  <a:pt x="126801" y="389870"/>
                </a:lnTo>
                <a:lnTo>
                  <a:pt x="126801" y="450591"/>
                </a:lnTo>
                <a:lnTo>
                  <a:pt x="0" y="45059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dist"/>
            <a:endParaRPr lang="zh-CN" altLang="en-US" sz="5400" b="1" dirty="0">
              <a:solidFill>
                <a:prstClr val="white"/>
              </a:solidFill>
              <a:sym typeface="Arial" panose="020B0604020202020204" pitchFamily="34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18495BB5-4A4F-4083-B0C7-C446DF114D5B}"/>
              </a:ext>
            </a:extLst>
          </p:cNvPr>
          <p:cNvSpPr txBox="1"/>
          <p:nvPr userDrawn="1"/>
        </p:nvSpPr>
        <p:spPr>
          <a:xfrm>
            <a:off x="3666390" y="1576895"/>
            <a:ext cx="1558753" cy="4001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dist"/>
            <a:r>
              <a:rPr lang="en-US" altLang="zh-CN" sz="1500" dirty="0">
                <a:solidFill>
                  <a:prstClr val="white"/>
                </a:solidFill>
                <a:sym typeface="Arial" panose="020B0604020202020204" pitchFamily="34" charset="0"/>
              </a:rPr>
              <a:t>CONTENTS</a:t>
            </a:r>
            <a:endParaRPr lang="zh-CN" altLang="en-US" sz="1500" dirty="0">
              <a:solidFill>
                <a:prstClr val="white"/>
              </a:solidFill>
              <a:sym typeface="Arial" panose="020B0604020202020204" pitchFamily="34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xmlns="" id="{2E4082FD-8489-4D15-BCD3-90190FF59FC2}"/>
              </a:ext>
            </a:extLst>
          </p:cNvPr>
          <p:cNvSpPr txBox="1"/>
          <p:nvPr userDrawn="1"/>
        </p:nvSpPr>
        <p:spPr>
          <a:xfrm>
            <a:off x="3748721" y="737036"/>
            <a:ext cx="1416918" cy="393264"/>
          </a:xfrm>
          <a:custGeom>
            <a:avLst/>
            <a:gdLst/>
            <a:ahLst/>
            <a:cxnLst/>
            <a:rect l="l" t="t" r="r" b="b"/>
            <a:pathLst>
              <a:path w="1889224" h="393264">
                <a:moveTo>
                  <a:pt x="126801" y="136624"/>
                </a:moveTo>
                <a:lnTo>
                  <a:pt x="126801" y="234851"/>
                </a:lnTo>
                <a:lnTo>
                  <a:pt x="576857" y="234851"/>
                </a:lnTo>
                <a:lnTo>
                  <a:pt x="576857" y="136624"/>
                </a:lnTo>
                <a:close/>
                <a:moveTo>
                  <a:pt x="0" y="18752"/>
                </a:moveTo>
                <a:lnTo>
                  <a:pt x="703659" y="18752"/>
                </a:lnTo>
                <a:lnTo>
                  <a:pt x="703659" y="393264"/>
                </a:lnTo>
                <a:lnTo>
                  <a:pt x="576857" y="393264"/>
                </a:lnTo>
                <a:lnTo>
                  <a:pt x="576857" y="349151"/>
                </a:lnTo>
                <a:lnTo>
                  <a:pt x="126801" y="349151"/>
                </a:lnTo>
                <a:lnTo>
                  <a:pt x="126801" y="393264"/>
                </a:lnTo>
                <a:lnTo>
                  <a:pt x="0" y="393264"/>
                </a:lnTo>
                <a:close/>
                <a:moveTo>
                  <a:pt x="1081087" y="0"/>
                </a:moveTo>
                <a:lnTo>
                  <a:pt x="1765101" y="0"/>
                </a:lnTo>
                <a:lnTo>
                  <a:pt x="1765101" y="323255"/>
                </a:lnTo>
                <a:lnTo>
                  <a:pt x="1889224" y="323255"/>
                </a:lnTo>
                <a:lnTo>
                  <a:pt x="1889224" y="393264"/>
                </a:lnTo>
                <a:lnTo>
                  <a:pt x="1006970" y="393264"/>
                </a:lnTo>
                <a:lnTo>
                  <a:pt x="1006970" y="323255"/>
                </a:lnTo>
                <a:lnTo>
                  <a:pt x="1642764" y="323255"/>
                </a:lnTo>
                <a:lnTo>
                  <a:pt x="1642764" y="263426"/>
                </a:lnTo>
                <a:lnTo>
                  <a:pt x="1112341" y="263426"/>
                </a:lnTo>
                <a:lnTo>
                  <a:pt x="1112341" y="164306"/>
                </a:lnTo>
                <a:lnTo>
                  <a:pt x="1642764" y="164306"/>
                </a:lnTo>
                <a:lnTo>
                  <a:pt x="1642764" y="104477"/>
                </a:lnTo>
                <a:lnTo>
                  <a:pt x="1081087" y="10447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dist"/>
            <a:endParaRPr lang="zh-CN" altLang="en-US" sz="5400" b="1" dirty="0">
              <a:solidFill>
                <a:srgbClr val="E19825"/>
              </a:solidFill>
              <a:sym typeface="Arial" panose="020B0604020202020204" pitchFamily="34" charset="0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xmlns="" id="{37CC48B1-6D6B-4BEE-A3BE-CF34EB4BE530}"/>
              </a:ext>
            </a:extLst>
          </p:cNvPr>
          <p:cNvSpPr/>
          <p:nvPr userDrawn="1"/>
        </p:nvSpPr>
        <p:spPr>
          <a:xfrm>
            <a:off x="236765" y="368300"/>
            <a:ext cx="8670471" cy="6248400"/>
          </a:xfrm>
          <a:prstGeom prst="rect">
            <a:avLst/>
          </a:prstGeom>
          <a:noFill/>
          <a:ln w="88900">
            <a:gradFill flip="none" rotWithShape="1">
              <a:gsLst>
                <a:gs pos="0">
                  <a:schemeClr val="accent1">
                    <a:lumMod val="60000"/>
                    <a:lumOff val="40000"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125836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DBE4B-7484-4D5D-BAB3-D875A13488C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sym typeface="思源黑体 Normal" panose="020B0400000000000000" pitchFamily="34" charset="-122"/>
              </a:rPr>
              <a:pPr/>
              <a:t>2024/1/1</a:t>
            </a:fld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8435-3270-470D-B5D2-78B8752D7E4A}" type="slidenum">
              <a:rPr lang="zh-CN" altLang="en-US" smtClean="0">
                <a:solidFill>
                  <a:prstClr val="black">
                    <a:tint val="75000"/>
                  </a:prstClr>
                </a:solidFill>
                <a:sym typeface="思源黑体 Normal" panose="020B0400000000000000" pitchFamily="34" charset="-122"/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30115233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DBE4B-7484-4D5D-BAB3-D875A13488C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sym typeface="思源黑体 Normal" panose="020B0400000000000000" pitchFamily="34" charset="-122"/>
              </a:rPr>
              <a:pPr/>
              <a:t>2024/1/1</a:t>
            </a:fld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8435-3270-470D-B5D2-78B8752D7E4A}" type="slidenum">
              <a:rPr lang="zh-CN" altLang="en-US" smtClean="0">
                <a:solidFill>
                  <a:prstClr val="black">
                    <a:tint val="75000"/>
                  </a:prstClr>
                </a:solidFill>
                <a:sym typeface="思源黑体 Normal" panose="020B0400000000000000" pitchFamily="34" charset="-122"/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08509233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DBE4B-7484-4D5D-BAB3-D875A13488C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sym typeface="思源黑体 Normal" panose="020B0400000000000000" pitchFamily="34" charset="-122"/>
              </a:rPr>
              <a:pPr/>
              <a:t>2024/1/1</a:t>
            </a:fld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8435-3270-470D-B5D2-78B8752D7E4A}" type="slidenum">
              <a:rPr lang="zh-CN" altLang="en-US" smtClean="0">
                <a:solidFill>
                  <a:prstClr val="black">
                    <a:tint val="75000"/>
                  </a:prstClr>
                </a:solidFill>
                <a:sym typeface="思源黑体 Normal" panose="020B0400000000000000" pitchFamily="34" charset="-122"/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06260557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DBE4B-7484-4D5D-BAB3-D875A13488C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sym typeface="思源黑体 Normal" panose="020B0400000000000000" pitchFamily="34" charset="-122"/>
              </a:rPr>
              <a:pPr/>
              <a:t>2024/1/1</a:t>
            </a:fld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8435-3270-470D-B5D2-78B8752D7E4A}" type="slidenum">
              <a:rPr lang="zh-CN" altLang="en-US" smtClean="0">
                <a:solidFill>
                  <a:prstClr val="black">
                    <a:tint val="75000"/>
                  </a:prstClr>
                </a:solidFill>
                <a:sym typeface="思源黑体 Normal" panose="020B0400000000000000" pitchFamily="34" charset="-122"/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27857361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DBE4B-7484-4D5D-BAB3-D875A13488C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sym typeface="思源黑体 Normal" panose="020B0400000000000000" pitchFamily="34" charset="-122"/>
              </a:rPr>
              <a:pPr/>
              <a:t>2024/1/1</a:t>
            </a:fld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8435-3270-470D-B5D2-78B8752D7E4A}" type="slidenum">
              <a:rPr lang="zh-CN" altLang="en-US" smtClean="0">
                <a:solidFill>
                  <a:prstClr val="black">
                    <a:tint val="75000"/>
                  </a:prstClr>
                </a:solidFill>
                <a:sym typeface="思源黑体 Normal" panose="020B0400000000000000" pitchFamily="34" charset="-122"/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62889169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DBE4B-7484-4D5D-BAB3-D875A13488C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sym typeface="思源黑体 Normal" panose="020B0400000000000000" pitchFamily="34" charset="-122"/>
              </a:rPr>
              <a:pPr/>
              <a:t>2024/1/1</a:t>
            </a:fld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8435-3270-470D-B5D2-78B8752D7E4A}" type="slidenum">
              <a:rPr lang="zh-CN" altLang="en-US" smtClean="0">
                <a:solidFill>
                  <a:prstClr val="black">
                    <a:tint val="75000"/>
                  </a:prstClr>
                </a:solidFill>
                <a:sym typeface="思源黑体 Normal" panose="020B0400000000000000" pitchFamily="34" charset="-122"/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28966646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DBE4B-7484-4D5D-BAB3-D875A13488C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sym typeface="思源黑体 Normal" panose="020B0400000000000000" pitchFamily="34" charset="-122"/>
              </a:rPr>
              <a:pPr/>
              <a:t>2024/1/1</a:t>
            </a:fld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8435-3270-470D-B5D2-78B8752D7E4A}" type="slidenum">
              <a:rPr lang="zh-CN" altLang="en-US" smtClean="0">
                <a:solidFill>
                  <a:prstClr val="black">
                    <a:tint val="75000"/>
                  </a:prstClr>
                </a:solidFill>
                <a:sym typeface="思源黑体 Normal" panose="020B0400000000000000" pitchFamily="34" charset="-122"/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22717082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DBE4B-7484-4D5D-BAB3-D875A13488C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sym typeface="思源黑体 Normal" panose="020B0400000000000000" pitchFamily="34" charset="-122"/>
              </a:rPr>
              <a:pPr/>
              <a:t>2024/1/1</a:t>
            </a:fld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8435-3270-470D-B5D2-78B8752D7E4A}" type="slidenum">
              <a:rPr lang="zh-CN" altLang="en-US" smtClean="0">
                <a:solidFill>
                  <a:prstClr val="black">
                    <a:tint val="75000"/>
                  </a:prstClr>
                </a:solidFill>
                <a:sym typeface="思源黑体 Normal" panose="020B0400000000000000" pitchFamily="34" charset="-122"/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6771271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DBE4B-7484-4D5D-BAB3-D875A13488C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sym typeface="思源黑体 Normal" panose="020B0400000000000000" pitchFamily="34" charset="-122"/>
              </a:rPr>
              <a:pPr/>
              <a:t>2024/1/1</a:t>
            </a:fld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8435-3270-470D-B5D2-78B8752D7E4A}" type="slidenum">
              <a:rPr lang="zh-CN" altLang="en-US" smtClean="0">
                <a:solidFill>
                  <a:prstClr val="black">
                    <a:tint val="75000"/>
                  </a:prstClr>
                </a:solidFill>
                <a:sym typeface="思源黑体 Normal" panose="020B0400000000000000" pitchFamily="34" charset="-122"/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96859811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DBE4B-7484-4D5D-BAB3-D875A13488C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sym typeface="思源黑体 Normal" panose="020B0400000000000000" pitchFamily="34" charset="-122"/>
              </a:rPr>
              <a:pPr/>
              <a:t>2024/1/1</a:t>
            </a:fld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8435-3270-470D-B5D2-78B8752D7E4A}" type="slidenum">
              <a:rPr lang="zh-CN" altLang="en-US" smtClean="0">
                <a:solidFill>
                  <a:prstClr val="black">
                    <a:tint val="75000"/>
                  </a:prstClr>
                </a:solidFill>
                <a:sym typeface="思源黑体 Normal" panose="020B0400000000000000" pitchFamily="34" charset="-122"/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019905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过渡页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2928319"/>
            <a:ext cx="6858000" cy="813556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30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7" name="任意多边形: 形状 6"/>
          <p:cNvSpPr>
            <a:spLocks noEditPoints="1"/>
          </p:cNvSpPr>
          <p:nvPr userDrawn="1"/>
        </p:nvSpPr>
        <p:spPr bwMode="auto">
          <a:xfrm>
            <a:off x="3938345" y="1326369"/>
            <a:ext cx="1267312" cy="1509184"/>
          </a:xfrm>
          <a:custGeom>
            <a:avLst/>
            <a:gdLst>
              <a:gd name="T0" fmla="*/ 400 w 528"/>
              <a:gd name="T1" fmla="*/ 293 h 471"/>
              <a:gd name="T2" fmla="*/ 430 w 528"/>
              <a:gd name="T3" fmla="*/ 279 h 471"/>
              <a:gd name="T4" fmla="*/ 430 w 528"/>
              <a:gd name="T5" fmla="*/ 278 h 471"/>
              <a:gd name="T6" fmla="*/ 430 w 528"/>
              <a:gd name="T7" fmla="*/ 204 h 471"/>
              <a:gd name="T8" fmla="*/ 401 w 528"/>
              <a:gd name="T9" fmla="*/ 218 h 471"/>
              <a:gd name="T10" fmla="*/ 400 w 528"/>
              <a:gd name="T11" fmla="*/ 293 h 471"/>
              <a:gd name="T12" fmla="*/ 90 w 528"/>
              <a:gd name="T13" fmla="*/ 204 h 471"/>
              <a:gd name="T14" fmla="*/ 90 w 528"/>
              <a:gd name="T15" fmla="*/ 279 h 471"/>
              <a:gd name="T16" fmla="*/ 248 w 528"/>
              <a:gd name="T17" fmla="*/ 354 h 471"/>
              <a:gd name="T18" fmla="*/ 274 w 528"/>
              <a:gd name="T19" fmla="*/ 354 h 471"/>
              <a:gd name="T20" fmla="*/ 371 w 528"/>
              <a:gd name="T21" fmla="*/ 307 h 471"/>
              <a:gd name="T22" fmla="*/ 371 w 528"/>
              <a:gd name="T23" fmla="*/ 232 h 471"/>
              <a:gd name="T24" fmla="*/ 260 w 528"/>
              <a:gd name="T25" fmla="*/ 286 h 471"/>
              <a:gd name="T26" fmla="*/ 90 w 528"/>
              <a:gd name="T27" fmla="*/ 204 h 471"/>
              <a:gd name="T28" fmla="*/ 394 w 528"/>
              <a:gd name="T29" fmla="*/ 197 h 471"/>
              <a:gd name="T30" fmla="*/ 391 w 528"/>
              <a:gd name="T31" fmla="*/ 196 h 471"/>
              <a:gd name="T32" fmla="*/ 287 w 528"/>
              <a:gd name="T33" fmla="*/ 139 h 471"/>
              <a:gd name="T34" fmla="*/ 288 w 528"/>
              <a:gd name="T35" fmla="*/ 132 h 471"/>
              <a:gd name="T36" fmla="*/ 264 w 528"/>
              <a:gd name="T37" fmla="*/ 108 h 471"/>
              <a:gd name="T38" fmla="*/ 240 w 528"/>
              <a:gd name="T39" fmla="*/ 132 h 471"/>
              <a:gd name="T40" fmla="*/ 264 w 528"/>
              <a:gd name="T41" fmla="*/ 156 h 471"/>
              <a:gd name="T42" fmla="*/ 281 w 528"/>
              <a:gd name="T43" fmla="*/ 150 h 471"/>
              <a:gd name="T44" fmla="*/ 383 w 528"/>
              <a:gd name="T45" fmla="*/ 207 h 471"/>
              <a:gd name="T46" fmla="*/ 394 w 528"/>
              <a:gd name="T47" fmla="*/ 197 h 471"/>
              <a:gd name="T48" fmla="*/ 528 w 528"/>
              <a:gd name="T49" fmla="*/ 132 h 471"/>
              <a:gd name="T50" fmla="*/ 260 w 528"/>
              <a:gd name="T51" fmla="*/ 0 h 471"/>
              <a:gd name="T52" fmla="*/ 0 w 528"/>
              <a:gd name="T53" fmla="*/ 126 h 471"/>
              <a:gd name="T54" fmla="*/ 0 w 528"/>
              <a:gd name="T55" fmla="*/ 137 h 471"/>
              <a:gd name="T56" fmla="*/ 260 w 528"/>
              <a:gd name="T57" fmla="*/ 263 h 471"/>
              <a:gd name="T58" fmla="*/ 371 w 528"/>
              <a:gd name="T59" fmla="*/ 209 h 471"/>
              <a:gd name="T60" fmla="*/ 371 w 528"/>
              <a:gd name="T61" fmla="*/ 205 h 471"/>
              <a:gd name="T62" fmla="*/ 281 w 528"/>
              <a:gd name="T63" fmla="*/ 158 h 471"/>
              <a:gd name="T64" fmla="*/ 264 w 528"/>
              <a:gd name="T65" fmla="*/ 163 h 471"/>
              <a:gd name="T66" fmla="*/ 233 w 528"/>
              <a:gd name="T67" fmla="*/ 132 h 471"/>
              <a:gd name="T68" fmla="*/ 264 w 528"/>
              <a:gd name="T69" fmla="*/ 100 h 471"/>
              <a:gd name="T70" fmla="*/ 295 w 528"/>
              <a:gd name="T71" fmla="*/ 132 h 471"/>
              <a:gd name="T72" fmla="*/ 295 w 528"/>
              <a:gd name="T73" fmla="*/ 135 h 471"/>
              <a:gd name="T74" fmla="*/ 401 w 528"/>
              <a:gd name="T75" fmla="*/ 194 h 471"/>
              <a:gd name="T76" fmla="*/ 528 w 528"/>
              <a:gd name="T77" fmla="*/ 132 h 471"/>
              <a:gd name="T78" fmla="*/ 394 w 528"/>
              <a:gd name="T79" fmla="*/ 197 h 471"/>
              <a:gd name="T80" fmla="*/ 395 w 528"/>
              <a:gd name="T81" fmla="*/ 293 h 471"/>
              <a:gd name="T82" fmla="*/ 404 w 528"/>
              <a:gd name="T83" fmla="*/ 307 h 471"/>
              <a:gd name="T84" fmla="*/ 396 w 528"/>
              <a:gd name="T85" fmla="*/ 320 h 471"/>
              <a:gd name="T86" fmla="*/ 403 w 528"/>
              <a:gd name="T87" fmla="*/ 320 h 471"/>
              <a:gd name="T88" fmla="*/ 416 w 528"/>
              <a:gd name="T89" fmla="*/ 471 h 471"/>
              <a:gd name="T90" fmla="*/ 364 w 528"/>
              <a:gd name="T91" fmla="*/ 471 h 471"/>
              <a:gd name="T92" fmla="*/ 377 w 528"/>
              <a:gd name="T93" fmla="*/ 320 h 471"/>
              <a:gd name="T94" fmla="*/ 384 w 528"/>
              <a:gd name="T95" fmla="*/ 320 h 471"/>
              <a:gd name="T96" fmla="*/ 376 w 528"/>
              <a:gd name="T97" fmla="*/ 307 h 471"/>
              <a:gd name="T98" fmla="*/ 384 w 528"/>
              <a:gd name="T99" fmla="*/ 293 h 471"/>
              <a:gd name="T100" fmla="*/ 383 w 528"/>
              <a:gd name="T101" fmla="*/ 207 h 471"/>
              <a:gd name="T102" fmla="*/ 394 w 528"/>
              <a:gd name="T103" fmla="*/ 197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28" h="471">
                <a:moveTo>
                  <a:pt x="400" y="293"/>
                </a:moveTo>
                <a:cubicBezTo>
                  <a:pt x="430" y="279"/>
                  <a:pt x="430" y="279"/>
                  <a:pt x="430" y="279"/>
                </a:cubicBezTo>
                <a:cubicBezTo>
                  <a:pt x="430" y="279"/>
                  <a:pt x="430" y="278"/>
                  <a:pt x="430" y="278"/>
                </a:cubicBezTo>
                <a:cubicBezTo>
                  <a:pt x="430" y="204"/>
                  <a:pt x="430" y="204"/>
                  <a:pt x="430" y="204"/>
                </a:cubicBezTo>
                <a:cubicBezTo>
                  <a:pt x="401" y="218"/>
                  <a:pt x="401" y="218"/>
                  <a:pt x="401" y="218"/>
                </a:cubicBezTo>
                <a:cubicBezTo>
                  <a:pt x="400" y="293"/>
                  <a:pt x="400" y="293"/>
                  <a:pt x="400" y="293"/>
                </a:cubicBezTo>
                <a:close/>
                <a:moveTo>
                  <a:pt x="90" y="204"/>
                </a:moveTo>
                <a:cubicBezTo>
                  <a:pt x="90" y="279"/>
                  <a:pt x="90" y="279"/>
                  <a:pt x="90" y="279"/>
                </a:cubicBezTo>
                <a:cubicBezTo>
                  <a:pt x="143" y="304"/>
                  <a:pt x="195" y="329"/>
                  <a:pt x="248" y="354"/>
                </a:cubicBezTo>
                <a:cubicBezTo>
                  <a:pt x="257" y="357"/>
                  <a:pt x="265" y="357"/>
                  <a:pt x="274" y="354"/>
                </a:cubicBezTo>
                <a:cubicBezTo>
                  <a:pt x="371" y="307"/>
                  <a:pt x="371" y="307"/>
                  <a:pt x="371" y="307"/>
                </a:cubicBezTo>
                <a:cubicBezTo>
                  <a:pt x="371" y="232"/>
                  <a:pt x="371" y="232"/>
                  <a:pt x="371" y="232"/>
                </a:cubicBezTo>
                <a:cubicBezTo>
                  <a:pt x="260" y="286"/>
                  <a:pt x="260" y="286"/>
                  <a:pt x="260" y="286"/>
                </a:cubicBezTo>
                <a:cubicBezTo>
                  <a:pt x="90" y="204"/>
                  <a:pt x="90" y="204"/>
                  <a:pt x="90" y="204"/>
                </a:cubicBezTo>
                <a:close/>
                <a:moveTo>
                  <a:pt x="394" y="197"/>
                </a:moveTo>
                <a:cubicBezTo>
                  <a:pt x="391" y="196"/>
                  <a:pt x="391" y="196"/>
                  <a:pt x="391" y="196"/>
                </a:cubicBezTo>
                <a:cubicBezTo>
                  <a:pt x="287" y="139"/>
                  <a:pt x="287" y="139"/>
                  <a:pt x="287" y="139"/>
                </a:cubicBezTo>
                <a:cubicBezTo>
                  <a:pt x="288" y="136"/>
                  <a:pt x="288" y="134"/>
                  <a:pt x="288" y="132"/>
                </a:cubicBezTo>
                <a:cubicBezTo>
                  <a:pt x="288" y="118"/>
                  <a:pt x="277" y="108"/>
                  <a:pt x="264" y="108"/>
                </a:cubicBezTo>
                <a:cubicBezTo>
                  <a:pt x="251" y="108"/>
                  <a:pt x="240" y="118"/>
                  <a:pt x="240" y="132"/>
                </a:cubicBezTo>
                <a:cubicBezTo>
                  <a:pt x="240" y="145"/>
                  <a:pt x="251" y="156"/>
                  <a:pt x="264" y="156"/>
                </a:cubicBezTo>
                <a:cubicBezTo>
                  <a:pt x="270" y="156"/>
                  <a:pt x="276" y="154"/>
                  <a:pt x="281" y="150"/>
                </a:cubicBezTo>
                <a:cubicBezTo>
                  <a:pt x="383" y="207"/>
                  <a:pt x="383" y="207"/>
                  <a:pt x="383" y="207"/>
                </a:cubicBezTo>
                <a:cubicBezTo>
                  <a:pt x="394" y="197"/>
                  <a:pt x="394" y="197"/>
                  <a:pt x="394" y="197"/>
                </a:cubicBezTo>
                <a:close/>
                <a:moveTo>
                  <a:pt x="528" y="132"/>
                </a:moveTo>
                <a:cubicBezTo>
                  <a:pt x="260" y="0"/>
                  <a:pt x="260" y="0"/>
                  <a:pt x="260" y="0"/>
                </a:cubicBezTo>
                <a:cubicBezTo>
                  <a:pt x="0" y="126"/>
                  <a:pt x="0" y="126"/>
                  <a:pt x="0" y="126"/>
                </a:cubicBezTo>
                <a:cubicBezTo>
                  <a:pt x="0" y="137"/>
                  <a:pt x="0" y="137"/>
                  <a:pt x="0" y="137"/>
                </a:cubicBezTo>
                <a:cubicBezTo>
                  <a:pt x="260" y="263"/>
                  <a:pt x="260" y="263"/>
                  <a:pt x="260" y="263"/>
                </a:cubicBezTo>
                <a:cubicBezTo>
                  <a:pt x="371" y="209"/>
                  <a:pt x="371" y="209"/>
                  <a:pt x="371" y="209"/>
                </a:cubicBezTo>
                <a:cubicBezTo>
                  <a:pt x="371" y="205"/>
                  <a:pt x="371" y="205"/>
                  <a:pt x="371" y="205"/>
                </a:cubicBezTo>
                <a:cubicBezTo>
                  <a:pt x="281" y="158"/>
                  <a:pt x="281" y="158"/>
                  <a:pt x="281" y="158"/>
                </a:cubicBezTo>
                <a:cubicBezTo>
                  <a:pt x="276" y="162"/>
                  <a:pt x="270" y="163"/>
                  <a:pt x="264" y="163"/>
                </a:cubicBezTo>
                <a:cubicBezTo>
                  <a:pt x="247" y="163"/>
                  <a:pt x="233" y="149"/>
                  <a:pt x="233" y="132"/>
                </a:cubicBezTo>
                <a:cubicBezTo>
                  <a:pt x="233" y="114"/>
                  <a:pt x="247" y="100"/>
                  <a:pt x="264" y="100"/>
                </a:cubicBezTo>
                <a:cubicBezTo>
                  <a:pt x="281" y="100"/>
                  <a:pt x="295" y="114"/>
                  <a:pt x="295" y="132"/>
                </a:cubicBezTo>
                <a:cubicBezTo>
                  <a:pt x="295" y="133"/>
                  <a:pt x="295" y="134"/>
                  <a:pt x="295" y="135"/>
                </a:cubicBezTo>
                <a:cubicBezTo>
                  <a:pt x="401" y="194"/>
                  <a:pt x="401" y="194"/>
                  <a:pt x="401" y="194"/>
                </a:cubicBezTo>
                <a:cubicBezTo>
                  <a:pt x="528" y="132"/>
                  <a:pt x="528" y="132"/>
                  <a:pt x="528" y="132"/>
                </a:cubicBezTo>
                <a:close/>
                <a:moveTo>
                  <a:pt x="394" y="197"/>
                </a:moveTo>
                <a:cubicBezTo>
                  <a:pt x="395" y="293"/>
                  <a:pt x="395" y="293"/>
                  <a:pt x="395" y="293"/>
                </a:cubicBezTo>
                <a:cubicBezTo>
                  <a:pt x="401" y="295"/>
                  <a:pt x="404" y="300"/>
                  <a:pt x="404" y="307"/>
                </a:cubicBezTo>
                <a:cubicBezTo>
                  <a:pt x="404" y="312"/>
                  <a:pt x="401" y="317"/>
                  <a:pt x="396" y="320"/>
                </a:cubicBezTo>
                <a:cubicBezTo>
                  <a:pt x="403" y="320"/>
                  <a:pt x="403" y="320"/>
                  <a:pt x="403" y="320"/>
                </a:cubicBezTo>
                <a:cubicBezTo>
                  <a:pt x="416" y="471"/>
                  <a:pt x="416" y="471"/>
                  <a:pt x="416" y="471"/>
                </a:cubicBezTo>
                <a:cubicBezTo>
                  <a:pt x="364" y="471"/>
                  <a:pt x="364" y="471"/>
                  <a:pt x="364" y="471"/>
                </a:cubicBezTo>
                <a:cubicBezTo>
                  <a:pt x="377" y="320"/>
                  <a:pt x="377" y="320"/>
                  <a:pt x="377" y="320"/>
                </a:cubicBezTo>
                <a:cubicBezTo>
                  <a:pt x="384" y="320"/>
                  <a:pt x="384" y="320"/>
                  <a:pt x="384" y="320"/>
                </a:cubicBezTo>
                <a:cubicBezTo>
                  <a:pt x="379" y="317"/>
                  <a:pt x="376" y="312"/>
                  <a:pt x="376" y="307"/>
                </a:cubicBezTo>
                <a:cubicBezTo>
                  <a:pt x="376" y="301"/>
                  <a:pt x="379" y="296"/>
                  <a:pt x="384" y="293"/>
                </a:cubicBezTo>
                <a:cubicBezTo>
                  <a:pt x="383" y="207"/>
                  <a:pt x="383" y="207"/>
                  <a:pt x="383" y="207"/>
                </a:cubicBezTo>
                <a:cubicBezTo>
                  <a:pt x="394" y="197"/>
                  <a:pt x="394" y="197"/>
                  <a:pt x="394" y="1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7886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DBE4B-7484-4D5D-BAB3-D875A13488C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sym typeface="思源黑体 Normal" panose="020B0400000000000000" pitchFamily="34" charset="-122"/>
              </a:rPr>
              <a:pPr/>
              <a:t>2024/1/1</a:t>
            </a:fld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8435-3270-470D-B5D2-78B8752D7E4A}" type="slidenum">
              <a:rPr lang="zh-CN" altLang="en-US" smtClean="0">
                <a:solidFill>
                  <a:prstClr val="black">
                    <a:tint val="75000"/>
                  </a:prstClr>
                </a:solidFill>
                <a:sym typeface="思源黑体 Normal" panose="020B0400000000000000" pitchFamily="34" charset="-122"/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89042043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DBE4B-7484-4D5D-BAB3-D875A13488C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sym typeface="思源黑体 Normal" panose="020B0400000000000000" pitchFamily="34" charset="-122"/>
              </a:rPr>
              <a:pPr/>
              <a:t>2024/1/1</a:t>
            </a:fld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8435-3270-470D-B5D2-78B8752D7E4A}" type="slidenum">
              <a:rPr lang="zh-CN" altLang="en-US" smtClean="0">
                <a:solidFill>
                  <a:prstClr val="black">
                    <a:tint val="75000"/>
                  </a:prstClr>
                </a:solidFill>
                <a:sym typeface="思源黑体 Normal" panose="020B0400000000000000" pitchFamily="34" charset="-122"/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21287012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DBE4B-7484-4D5D-BAB3-D875A13488C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sym typeface="思源黑体 Normal" panose="020B0400000000000000" pitchFamily="34" charset="-122"/>
              </a:rPr>
              <a:pPr/>
              <a:t>2024/1/1</a:t>
            </a:fld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8435-3270-470D-B5D2-78B8752D7E4A}" type="slidenum">
              <a:rPr lang="zh-CN" altLang="en-US" smtClean="0">
                <a:solidFill>
                  <a:prstClr val="black">
                    <a:tint val="75000"/>
                  </a:prstClr>
                </a:solidFill>
                <a:sym typeface="思源黑体 Normal" panose="020B0400000000000000" pitchFamily="34" charset="-122"/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340238" y="1"/>
            <a:ext cx="405045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prstClr val="black">
                    <a:alpha val="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行业</a:t>
            </a:r>
            <a:r>
              <a:rPr lang="en-US" altLang="zh-CN" sz="100" dirty="0">
                <a:solidFill>
                  <a:prstClr val="black">
                    <a:alpha val="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>
                    <a:alpha val="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en-US" altLang="zh-CN" sz="100" dirty="0">
                <a:solidFill>
                  <a:prstClr val="black">
                    <a:alpha val="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</a:p>
        </p:txBody>
      </p:sp>
    </p:spTree>
    <p:extLst>
      <p:ext uri="{BB962C8B-B14F-4D97-AF65-F5344CB8AC3E}">
        <p14:creationId xmlns:p14="http://schemas.microsoft.com/office/powerpoint/2010/main" val="480086726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DBE4B-7484-4D5D-BAB3-D875A13488C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sym typeface="思源黑体 Normal" panose="020B0400000000000000" pitchFamily="34" charset="-122"/>
              </a:rPr>
              <a:pPr/>
              <a:t>2024/1/1</a:t>
            </a:fld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8435-3270-470D-B5D2-78B8752D7E4A}" type="slidenum">
              <a:rPr lang="zh-CN" altLang="en-US" smtClean="0">
                <a:solidFill>
                  <a:prstClr val="black">
                    <a:tint val="75000"/>
                  </a:prstClr>
                </a:solidFill>
                <a:sym typeface="思源黑体 Normal" panose="020B0400000000000000" pitchFamily="34" charset="-122"/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3189979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DBE4B-7484-4D5D-BAB3-D875A13488C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sym typeface="思源黑体 Normal" panose="020B0400000000000000" pitchFamily="34" charset="-122"/>
              </a:rPr>
              <a:pPr/>
              <a:t>2024/1/1</a:t>
            </a:fld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8435-3270-470D-B5D2-78B8752D7E4A}" type="slidenum">
              <a:rPr lang="zh-CN" altLang="en-US" smtClean="0">
                <a:solidFill>
                  <a:prstClr val="black">
                    <a:tint val="75000"/>
                  </a:prstClr>
                </a:solidFill>
                <a:sym typeface="思源黑体 Normal" panose="020B0400000000000000" pitchFamily="34" charset="-122"/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347927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xmlns="" id="{6E1ADCEE-0FB6-46AB-BF07-E70F4CDAC64F}"/>
              </a:ext>
            </a:extLst>
          </p:cNvPr>
          <p:cNvSpPr/>
          <p:nvPr userDrawn="1"/>
        </p:nvSpPr>
        <p:spPr>
          <a:xfrm>
            <a:off x="1" y="2247442"/>
            <a:ext cx="9143999" cy="13107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xmlns="" id="{03B7B2F0-AE5A-4B0B-8E37-E2E08753218F}"/>
              </a:ext>
            </a:extLst>
          </p:cNvPr>
          <p:cNvSpPr/>
          <p:nvPr userDrawn="1"/>
        </p:nvSpPr>
        <p:spPr>
          <a:xfrm>
            <a:off x="495300" y="1244906"/>
            <a:ext cx="2288754" cy="3051672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xmlns="" id="{EA113AB3-C633-486D-B75E-133B81F54E56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698847" y="1650347"/>
            <a:ext cx="1881662" cy="2240790"/>
          </a:xfrm>
          <a:custGeom>
            <a:avLst/>
            <a:gdLst>
              <a:gd name="T0" fmla="*/ 400 w 528"/>
              <a:gd name="T1" fmla="*/ 293 h 471"/>
              <a:gd name="T2" fmla="*/ 430 w 528"/>
              <a:gd name="T3" fmla="*/ 279 h 471"/>
              <a:gd name="T4" fmla="*/ 430 w 528"/>
              <a:gd name="T5" fmla="*/ 278 h 471"/>
              <a:gd name="T6" fmla="*/ 430 w 528"/>
              <a:gd name="T7" fmla="*/ 204 h 471"/>
              <a:gd name="T8" fmla="*/ 401 w 528"/>
              <a:gd name="T9" fmla="*/ 218 h 471"/>
              <a:gd name="T10" fmla="*/ 400 w 528"/>
              <a:gd name="T11" fmla="*/ 293 h 471"/>
              <a:gd name="T12" fmla="*/ 90 w 528"/>
              <a:gd name="T13" fmla="*/ 204 h 471"/>
              <a:gd name="T14" fmla="*/ 90 w 528"/>
              <a:gd name="T15" fmla="*/ 279 h 471"/>
              <a:gd name="T16" fmla="*/ 248 w 528"/>
              <a:gd name="T17" fmla="*/ 354 h 471"/>
              <a:gd name="T18" fmla="*/ 274 w 528"/>
              <a:gd name="T19" fmla="*/ 354 h 471"/>
              <a:gd name="T20" fmla="*/ 371 w 528"/>
              <a:gd name="T21" fmla="*/ 307 h 471"/>
              <a:gd name="T22" fmla="*/ 371 w 528"/>
              <a:gd name="T23" fmla="*/ 232 h 471"/>
              <a:gd name="T24" fmla="*/ 260 w 528"/>
              <a:gd name="T25" fmla="*/ 286 h 471"/>
              <a:gd name="T26" fmla="*/ 90 w 528"/>
              <a:gd name="T27" fmla="*/ 204 h 471"/>
              <a:gd name="T28" fmla="*/ 394 w 528"/>
              <a:gd name="T29" fmla="*/ 197 h 471"/>
              <a:gd name="T30" fmla="*/ 391 w 528"/>
              <a:gd name="T31" fmla="*/ 196 h 471"/>
              <a:gd name="T32" fmla="*/ 287 w 528"/>
              <a:gd name="T33" fmla="*/ 139 h 471"/>
              <a:gd name="T34" fmla="*/ 288 w 528"/>
              <a:gd name="T35" fmla="*/ 132 h 471"/>
              <a:gd name="T36" fmla="*/ 264 w 528"/>
              <a:gd name="T37" fmla="*/ 108 h 471"/>
              <a:gd name="T38" fmla="*/ 240 w 528"/>
              <a:gd name="T39" fmla="*/ 132 h 471"/>
              <a:gd name="T40" fmla="*/ 264 w 528"/>
              <a:gd name="T41" fmla="*/ 156 h 471"/>
              <a:gd name="T42" fmla="*/ 281 w 528"/>
              <a:gd name="T43" fmla="*/ 150 h 471"/>
              <a:gd name="T44" fmla="*/ 383 w 528"/>
              <a:gd name="T45" fmla="*/ 207 h 471"/>
              <a:gd name="T46" fmla="*/ 394 w 528"/>
              <a:gd name="T47" fmla="*/ 197 h 471"/>
              <a:gd name="T48" fmla="*/ 528 w 528"/>
              <a:gd name="T49" fmla="*/ 132 h 471"/>
              <a:gd name="T50" fmla="*/ 260 w 528"/>
              <a:gd name="T51" fmla="*/ 0 h 471"/>
              <a:gd name="T52" fmla="*/ 0 w 528"/>
              <a:gd name="T53" fmla="*/ 126 h 471"/>
              <a:gd name="T54" fmla="*/ 0 w 528"/>
              <a:gd name="T55" fmla="*/ 137 h 471"/>
              <a:gd name="T56" fmla="*/ 260 w 528"/>
              <a:gd name="T57" fmla="*/ 263 h 471"/>
              <a:gd name="T58" fmla="*/ 371 w 528"/>
              <a:gd name="T59" fmla="*/ 209 h 471"/>
              <a:gd name="T60" fmla="*/ 371 w 528"/>
              <a:gd name="T61" fmla="*/ 205 h 471"/>
              <a:gd name="T62" fmla="*/ 281 w 528"/>
              <a:gd name="T63" fmla="*/ 158 h 471"/>
              <a:gd name="T64" fmla="*/ 264 w 528"/>
              <a:gd name="T65" fmla="*/ 163 h 471"/>
              <a:gd name="T66" fmla="*/ 233 w 528"/>
              <a:gd name="T67" fmla="*/ 132 h 471"/>
              <a:gd name="T68" fmla="*/ 264 w 528"/>
              <a:gd name="T69" fmla="*/ 100 h 471"/>
              <a:gd name="T70" fmla="*/ 295 w 528"/>
              <a:gd name="T71" fmla="*/ 132 h 471"/>
              <a:gd name="T72" fmla="*/ 295 w 528"/>
              <a:gd name="T73" fmla="*/ 135 h 471"/>
              <a:gd name="T74" fmla="*/ 401 w 528"/>
              <a:gd name="T75" fmla="*/ 194 h 471"/>
              <a:gd name="T76" fmla="*/ 528 w 528"/>
              <a:gd name="T77" fmla="*/ 132 h 471"/>
              <a:gd name="T78" fmla="*/ 394 w 528"/>
              <a:gd name="T79" fmla="*/ 197 h 471"/>
              <a:gd name="T80" fmla="*/ 395 w 528"/>
              <a:gd name="T81" fmla="*/ 293 h 471"/>
              <a:gd name="T82" fmla="*/ 404 w 528"/>
              <a:gd name="T83" fmla="*/ 307 h 471"/>
              <a:gd name="T84" fmla="*/ 396 w 528"/>
              <a:gd name="T85" fmla="*/ 320 h 471"/>
              <a:gd name="T86" fmla="*/ 403 w 528"/>
              <a:gd name="T87" fmla="*/ 320 h 471"/>
              <a:gd name="T88" fmla="*/ 416 w 528"/>
              <a:gd name="T89" fmla="*/ 471 h 471"/>
              <a:gd name="T90" fmla="*/ 364 w 528"/>
              <a:gd name="T91" fmla="*/ 471 h 471"/>
              <a:gd name="T92" fmla="*/ 377 w 528"/>
              <a:gd name="T93" fmla="*/ 320 h 471"/>
              <a:gd name="T94" fmla="*/ 384 w 528"/>
              <a:gd name="T95" fmla="*/ 320 h 471"/>
              <a:gd name="T96" fmla="*/ 376 w 528"/>
              <a:gd name="T97" fmla="*/ 307 h 471"/>
              <a:gd name="T98" fmla="*/ 384 w 528"/>
              <a:gd name="T99" fmla="*/ 293 h 471"/>
              <a:gd name="T100" fmla="*/ 383 w 528"/>
              <a:gd name="T101" fmla="*/ 207 h 471"/>
              <a:gd name="T102" fmla="*/ 394 w 528"/>
              <a:gd name="T103" fmla="*/ 197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28" h="471">
                <a:moveTo>
                  <a:pt x="400" y="293"/>
                </a:moveTo>
                <a:cubicBezTo>
                  <a:pt x="430" y="279"/>
                  <a:pt x="430" y="279"/>
                  <a:pt x="430" y="279"/>
                </a:cubicBezTo>
                <a:cubicBezTo>
                  <a:pt x="430" y="279"/>
                  <a:pt x="430" y="278"/>
                  <a:pt x="430" y="278"/>
                </a:cubicBezTo>
                <a:cubicBezTo>
                  <a:pt x="430" y="204"/>
                  <a:pt x="430" y="204"/>
                  <a:pt x="430" y="204"/>
                </a:cubicBezTo>
                <a:cubicBezTo>
                  <a:pt x="401" y="218"/>
                  <a:pt x="401" y="218"/>
                  <a:pt x="401" y="218"/>
                </a:cubicBezTo>
                <a:cubicBezTo>
                  <a:pt x="400" y="293"/>
                  <a:pt x="400" y="293"/>
                  <a:pt x="400" y="293"/>
                </a:cubicBezTo>
                <a:close/>
                <a:moveTo>
                  <a:pt x="90" y="204"/>
                </a:moveTo>
                <a:cubicBezTo>
                  <a:pt x="90" y="279"/>
                  <a:pt x="90" y="279"/>
                  <a:pt x="90" y="279"/>
                </a:cubicBezTo>
                <a:cubicBezTo>
                  <a:pt x="143" y="304"/>
                  <a:pt x="195" y="329"/>
                  <a:pt x="248" y="354"/>
                </a:cubicBezTo>
                <a:cubicBezTo>
                  <a:pt x="257" y="357"/>
                  <a:pt x="265" y="357"/>
                  <a:pt x="274" y="354"/>
                </a:cubicBezTo>
                <a:cubicBezTo>
                  <a:pt x="371" y="307"/>
                  <a:pt x="371" y="307"/>
                  <a:pt x="371" y="307"/>
                </a:cubicBezTo>
                <a:cubicBezTo>
                  <a:pt x="371" y="232"/>
                  <a:pt x="371" y="232"/>
                  <a:pt x="371" y="232"/>
                </a:cubicBezTo>
                <a:cubicBezTo>
                  <a:pt x="260" y="286"/>
                  <a:pt x="260" y="286"/>
                  <a:pt x="260" y="286"/>
                </a:cubicBezTo>
                <a:cubicBezTo>
                  <a:pt x="90" y="204"/>
                  <a:pt x="90" y="204"/>
                  <a:pt x="90" y="204"/>
                </a:cubicBezTo>
                <a:close/>
                <a:moveTo>
                  <a:pt x="394" y="197"/>
                </a:moveTo>
                <a:cubicBezTo>
                  <a:pt x="391" y="196"/>
                  <a:pt x="391" y="196"/>
                  <a:pt x="391" y="196"/>
                </a:cubicBezTo>
                <a:cubicBezTo>
                  <a:pt x="287" y="139"/>
                  <a:pt x="287" y="139"/>
                  <a:pt x="287" y="139"/>
                </a:cubicBezTo>
                <a:cubicBezTo>
                  <a:pt x="288" y="136"/>
                  <a:pt x="288" y="134"/>
                  <a:pt x="288" y="132"/>
                </a:cubicBezTo>
                <a:cubicBezTo>
                  <a:pt x="288" y="118"/>
                  <a:pt x="277" y="108"/>
                  <a:pt x="264" y="108"/>
                </a:cubicBezTo>
                <a:cubicBezTo>
                  <a:pt x="251" y="108"/>
                  <a:pt x="240" y="118"/>
                  <a:pt x="240" y="132"/>
                </a:cubicBezTo>
                <a:cubicBezTo>
                  <a:pt x="240" y="145"/>
                  <a:pt x="251" y="156"/>
                  <a:pt x="264" y="156"/>
                </a:cubicBezTo>
                <a:cubicBezTo>
                  <a:pt x="270" y="156"/>
                  <a:pt x="276" y="154"/>
                  <a:pt x="281" y="150"/>
                </a:cubicBezTo>
                <a:cubicBezTo>
                  <a:pt x="383" y="207"/>
                  <a:pt x="383" y="207"/>
                  <a:pt x="383" y="207"/>
                </a:cubicBezTo>
                <a:cubicBezTo>
                  <a:pt x="394" y="197"/>
                  <a:pt x="394" y="197"/>
                  <a:pt x="394" y="197"/>
                </a:cubicBezTo>
                <a:close/>
                <a:moveTo>
                  <a:pt x="528" y="132"/>
                </a:moveTo>
                <a:cubicBezTo>
                  <a:pt x="260" y="0"/>
                  <a:pt x="260" y="0"/>
                  <a:pt x="260" y="0"/>
                </a:cubicBezTo>
                <a:cubicBezTo>
                  <a:pt x="0" y="126"/>
                  <a:pt x="0" y="126"/>
                  <a:pt x="0" y="126"/>
                </a:cubicBezTo>
                <a:cubicBezTo>
                  <a:pt x="0" y="137"/>
                  <a:pt x="0" y="137"/>
                  <a:pt x="0" y="137"/>
                </a:cubicBezTo>
                <a:cubicBezTo>
                  <a:pt x="260" y="263"/>
                  <a:pt x="260" y="263"/>
                  <a:pt x="260" y="263"/>
                </a:cubicBezTo>
                <a:cubicBezTo>
                  <a:pt x="371" y="209"/>
                  <a:pt x="371" y="209"/>
                  <a:pt x="371" y="209"/>
                </a:cubicBezTo>
                <a:cubicBezTo>
                  <a:pt x="371" y="205"/>
                  <a:pt x="371" y="205"/>
                  <a:pt x="371" y="205"/>
                </a:cubicBezTo>
                <a:cubicBezTo>
                  <a:pt x="281" y="158"/>
                  <a:pt x="281" y="158"/>
                  <a:pt x="281" y="158"/>
                </a:cubicBezTo>
                <a:cubicBezTo>
                  <a:pt x="276" y="162"/>
                  <a:pt x="270" y="163"/>
                  <a:pt x="264" y="163"/>
                </a:cubicBezTo>
                <a:cubicBezTo>
                  <a:pt x="247" y="163"/>
                  <a:pt x="233" y="149"/>
                  <a:pt x="233" y="132"/>
                </a:cubicBezTo>
                <a:cubicBezTo>
                  <a:pt x="233" y="114"/>
                  <a:pt x="247" y="100"/>
                  <a:pt x="264" y="100"/>
                </a:cubicBezTo>
                <a:cubicBezTo>
                  <a:pt x="281" y="100"/>
                  <a:pt x="295" y="114"/>
                  <a:pt x="295" y="132"/>
                </a:cubicBezTo>
                <a:cubicBezTo>
                  <a:pt x="295" y="133"/>
                  <a:pt x="295" y="134"/>
                  <a:pt x="295" y="135"/>
                </a:cubicBezTo>
                <a:cubicBezTo>
                  <a:pt x="401" y="194"/>
                  <a:pt x="401" y="194"/>
                  <a:pt x="401" y="194"/>
                </a:cubicBezTo>
                <a:cubicBezTo>
                  <a:pt x="528" y="132"/>
                  <a:pt x="528" y="132"/>
                  <a:pt x="528" y="132"/>
                </a:cubicBezTo>
                <a:close/>
                <a:moveTo>
                  <a:pt x="394" y="197"/>
                </a:moveTo>
                <a:cubicBezTo>
                  <a:pt x="395" y="293"/>
                  <a:pt x="395" y="293"/>
                  <a:pt x="395" y="293"/>
                </a:cubicBezTo>
                <a:cubicBezTo>
                  <a:pt x="401" y="295"/>
                  <a:pt x="404" y="300"/>
                  <a:pt x="404" y="307"/>
                </a:cubicBezTo>
                <a:cubicBezTo>
                  <a:pt x="404" y="312"/>
                  <a:pt x="401" y="317"/>
                  <a:pt x="396" y="320"/>
                </a:cubicBezTo>
                <a:cubicBezTo>
                  <a:pt x="403" y="320"/>
                  <a:pt x="403" y="320"/>
                  <a:pt x="403" y="320"/>
                </a:cubicBezTo>
                <a:cubicBezTo>
                  <a:pt x="416" y="471"/>
                  <a:pt x="416" y="471"/>
                  <a:pt x="416" y="471"/>
                </a:cubicBezTo>
                <a:cubicBezTo>
                  <a:pt x="364" y="471"/>
                  <a:pt x="364" y="471"/>
                  <a:pt x="364" y="471"/>
                </a:cubicBezTo>
                <a:cubicBezTo>
                  <a:pt x="377" y="320"/>
                  <a:pt x="377" y="320"/>
                  <a:pt x="377" y="320"/>
                </a:cubicBezTo>
                <a:cubicBezTo>
                  <a:pt x="384" y="320"/>
                  <a:pt x="384" y="320"/>
                  <a:pt x="384" y="320"/>
                </a:cubicBezTo>
                <a:cubicBezTo>
                  <a:pt x="379" y="317"/>
                  <a:pt x="376" y="312"/>
                  <a:pt x="376" y="307"/>
                </a:cubicBezTo>
                <a:cubicBezTo>
                  <a:pt x="376" y="301"/>
                  <a:pt x="379" y="296"/>
                  <a:pt x="384" y="293"/>
                </a:cubicBezTo>
                <a:cubicBezTo>
                  <a:pt x="383" y="207"/>
                  <a:pt x="383" y="207"/>
                  <a:pt x="383" y="207"/>
                </a:cubicBezTo>
                <a:cubicBezTo>
                  <a:pt x="394" y="197"/>
                  <a:pt x="394" y="197"/>
                  <a:pt x="394" y="197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1" name="文本占位符 10">
            <a:extLst>
              <a:ext uri="{FF2B5EF4-FFF2-40B4-BE49-F238E27FC236}">
                <a16:creationId xmlns:a16="http://schemas.microsoft.com/office/drawing/2014/main" xmlns="" id="{78E260A6-64F8-49C6-822C-A370DCBA62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77219" y="2459403"/>
            <a:ext cx="5071481" cy="886858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8296893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xmlns="" id="{668B8FB4-54F5-4302-8747-F125241994A3}"/>
              </a:ext>
            </a:extLst>
          </p:cNvPr>
          <p:cNvSpPr/>
          <p:nvPr userDrawn="1"/>
        </p:nvSpPr>
        <p:spPr>
          <a:xfrm>
            <a:off x="1" y="2247442"/>
            <a:ext cx="9143999" cy="13107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8" name="箭头: V 形 7">
            <a:extLst>
              <a:ext uri="{FF2B5EF4-FFF2-40B4-BE49-F238E27FC236}">
                <a16:creationId xmlns:a16="http://schemas.microsoft.com/office/drawing/2014/main" xmlns="" id="{34769E29-9870-4500-8C2C-0299BC87D781}"/>
              </a:ext>
            </a:extLst>
          </p:cNvPr>
          <p:cNvSpPr/>
          <p:nvPr userDrawn="1"/>
        </p:nvSpPr>
        <p:spPr>
          <a:xfrm>
            <a:off x="930581" y="2247442"/>
            <a:ext cx="1958249" cy="1310783"/>
          </a:xfrm>
          <a:prstGeom prst="chevron">
            <a:avLst/>
          </a:pr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9" name="箭头: V 形 8">
            <a:extLst>
              <a:ext uri="{FF2B5EF4-FFF2-40B4-BE49-F238E27FC236}">
                <a16:creationId xmlns:a16="http://schemas.microsoft.com/office/drawing/2014/main" xmlns="" id="{ED8EA976-B2A4-49E0-AE85-E28E20A97F36}"/>
              </a:ext>
            </a:extLst>
          </p:cNvPr>
          <p:cNvSpPr/>
          <p:nvPr userDrawn="1"/>
        </p:nvSpPr>
        <p:spPr>
          <a:xfrm>
            <a:off x="937132" y="2247442"/>
            <a:ext cx="1643191" cy="1310783"/>
          </a:xfrm>
          <a:prstGeom prst="chevron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1" name="文本占位符 10">
            <a:extLst>
              <a:ext uri="{FF2B5EF4-FFF2-40B4-BE49-F238E27FC236}">
                <a16:creationId xmlns:a16="http://schemas.microsoft.com/office/drawing/2014/main" xmlns="" id="{A0ADDF42-65A8-4FF5-BCAF-1AED406E12D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47773" y="2443477"/>
            <a:ext cx="4926554" cy="918710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8790081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xmlns="" id="{D18514A7-472D-4B93-B405-E4479D8A1775}"/>
              </a:ext>
            </a:extLst>
          </p:cNvPr>
          <p:cNvSpPr/>
          <p:nvPr userDrawn="1"/>
        </p:nvSpPr>
        <p:spPr>
          <a:xfrm>
            <a:off x="1" y="226778"/>
            <a:ext cx="9143999" cy="80192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6" name="任意多边形: 形状 5"/>
          <p:cNvSpPr>
            <a:spLocks noEditPoints="1"/>
          </p:cNvSpPr>
          <p:nvPr userDrawn="1"/>
        </p:nvSpPr>
        <p:spPr bwMode="auto">
          <a:xfrm>
            <a:off x="207935" y="344280"/>
            <a:ext cx="574731" cy="684421"/>
          </a:xfrm>
          <a:custGeom>
            <a:avLst/>
            <a:gdLst>
              <a:gd name="T0" fmla="*/ 400 w 528"/>
              <a:gd name="T1" fmla="*/ 293 h 471"/>
              <a:gd name="T2" fmla="*/ 430 w 528"/>
              <a:gd name="T3" fmla="*/ 279 h 471"/>
              <a:gd name="T4" fmla="*/ 430 w 528"/>
              <a:gd name="T5" fmla="*/ 278 h 471"/>
              <a:gd name="T6" fmla="*/ 430 w 528"/>
              <a:gd name="T7" fmla="*/ 204 h 471"/>
              <a:gd name="T8" fmla="*/ 401 w 528"/>
              <a:gd name="T9" fmla="*/ 218 h 471"/>
              <a:gd name="T10" fmla="*/ 400 w 528"/>
              <a:gd name="T11" fmla="*/ 293 h 471"/>
              <a:gd name="T12" fmla="*/ 90 w 528"/>
              <a:gd name="T13" fmla="*/ 204 h 471"/>
              <a:gd name="T14" fmla="*/ 90 w 528"/>
              <a:gd name="T15" fmla="*/ 279 h 471"/>
              <a:gd name="T16" fmla="*/ 248 w 528"/>
              <a:gd name="T17" fmla="*/ 354 h 471"/>
              <a:gd name="T18" fmla="*/ 274 w 528"/>
              <a:gd name="T19" fmla="*/ 354 h 471"/>
              <a:gd name="T20" fmla="*/ 371 w 528"/>
              <a:gd name="T21" fmla="*/ 307 h 471"/>
              <a:gd name="T22" fmla="*/ 371 w 528"/>
              <a:gd name="T23" fmla="*/ 232 h 471"/>
              <a:gd name="T24" fmla="*/ 260 w 528"/>
              <a:gd name="T25" fmla="*/ 286 h 471"/>
              <a:gd name="T26" fmla="*/ 90 w 528"/>
              <a:gd name="T27" fmla="*/ 204 h 471"/>
              <a:gd name="T28" fmla="*/ 394 w 528"/>
              <a:gd name="T29" fmla="*/ 197 h 471"/>
              <a:gd name="T30" fmla="*/ 391 w 528"/>
              <a:gd name="T31" fmla="*/ 196 h 471"/>
              <a:gd name="T32" fmla="*/ 287 w 528"/>
              <a:gd name="T33" fmla="*/ 139 h 471"/>
              <a:gd name="T34" fmla="*/ 288 w 528"/>
              <a:gd name="T35" fmla="*/ 132 h 471"/>
              <a:gd name="T36" fmla="*/ 264 w 528"/>
              <a:gd name="T37" fmla="*/ 108 h 471"/>
              <a:gd name="T38" fmla="*/ 240 w 528"/>
              <a:gd name="T39" fmla="*/ 132 h 471"/>
              <a:gd name="T40" fmla="*/ 264 w 528"/>
              <a:gd name="T41" fmla="*/ 156 h 471"/>
              <a:gd name="T42" fmla="*/ 281 w 528"/>
              <a:gd name="T43" fmla="*/ 150 h 471"/>
              <a:gd name="T44" fmla="*/ 383 w 528"/>
              <a:gd name="T45" fmla="*/ 207 h 471"/>
              <a:gd name="T46" fmla="*/ 394 w 528"/>
              <a:gd name="T47" fmla="*/ 197 h 471"/>
              <a:gd name="T48" fmla="*/ 528 w 528"/>
              <a:gd name="T49" fmla="*/ 132 h 471"/>
              <a:gd name="T50" fmla="*/ 260 w 528"/>
              <a:gd name="T51" fmla="*/ 0 h 471"/>
              <a:gd name="T52" fmla="*/ 0 w 528"/>
              <a:gd name="T53" fmla="*/ 126 h 471"/>
              <a:gd name="T54" fmla="*/ 0 w 528"/>
              <a:gd name="T55" fmla="*/ 137 h 471"/>
              <a:gd name="T56" fmla="*/ 260 w 528"/>
              <a:gd name="T57" fmla="*/ 263 h 471"/>
              <a:gd name="T58" fmla="*/ 371 w 528"/>
              <a:gd name="T59" fmla="*/ 209 h 471"/>
              <a:gd name="T60" fmla="*/ 371 w 528"/>
              <a:gd name="T61" fmla="*/ 205 h 471"/>
              <a:gd name="T62" fmla="*/ 281 w 528"/>
              <a:gd name="T63" fmla="*/ 158 h 471"/>
              <a:gd name="T64" fmla="*/ 264 w 528"/>
              <a:gd name="T65" fmla="*/ 163 h 471"/>
              <a:gd name="T66" fmla="*/ 233 w 528"/>
              <a:gd name="T67" fmla="*/ 132 h 471"/>
              <a:gd name="T68" fmla="*/ 264 w 528"/>
              <a:gd name="T69" fmla="*/ 100 h 471"/>
              <a:gd name="T70" fmla="*/ 295 w 528"/>
              <a:gd name="T71" fmla="*/ 132 h 471"/>
              <a:gd name="T72" fmla="*/ 295 w 528"/>
              <a:gd name="T73" fmla="*/ 135 h 471"/>
              <a:gd name="T74" fmla="*/ 401 w 528"/>
              <a:gd name="T75" fmla="*/ 194 h 471"/>
              <a:gd name="T76" fmla="*/ 528 w 528"/>
              <a:gd name="T77" fmla="*/ 132 h 471"/>
              <a:gd name="T78" fmla="*/ 394 w 528"/>
              <a:gd name="T79" fmla="*/ 197 h 471"/>
              <a:gd name="T80" fmla="*/ 395 w 528"/>
              <a:gd name="T81" fmla="*/ 293 h 471"/>
              <a:gd name="T82" fmla="*/ 404 w 528"/>
              <a:gd name="T83" fmla="*/ 307 h 471"/>
              <a:gd name="T84" fmla="*/ 396 w 528"/>
              <a:gd name="T85" fmla="*/ 320 h 471"/>
              <a:gd name="T86" fmla="*/ 403 w 528"/>
              <a:gd name="T87" fmla="*/ 320 h 471"/>
              <a:gd name="T88" fmla="*/ 416 w 528"/>
              <a:gd name="T89" fmla="*/ 471 h 471"/>
              <a:gd name="T90" fmla="*/ 364 w 528"/>
              <a:gd name="T91" fmla="*/ 471 h 471"/>
              <a:gd name="T92" fmla="*/ 377 w 528"/>
              <a:gd name="T93" fmla="*/ 320 h 471"/>
              <a:gd name="T94" fmla="*/ 384 w 528"/>
              <a:gd name="T95" fmla="*/ 320 h 471"/>
              <a:gd name="T96" fmla="*/ 376 w 528"/>
              <a:gd name="T97" fmla="*/ 307 h 471"/>
              <a:gd name="T98" fmla="*/ 384 w 528"/>
              <a:gd name="T99" fmla="*/ 293 h 471"/>
              <a:gd name="T100" fmla="*/ 383 w 528"/>
              <a:gd name="T101" fmla="*/ 207 h 471"/>
              <a:gd name="T102" fmla="*/ 394 w 528"/>
              <a:gd name="T103" fmla="*/ 197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28" h="471">
                <a:moveTo>
                  <a:pt x="400" y="293"/>
                </a:moveTo>
                <a:cubicBezTo>
                  <a:pt x="430" y="279"/>
                  <a:pt x="430" y="279"/>
                  <a:pt x="430" y="279"/>
                </a:cubicBezTo>
                <a:cubicBezTo>
                  <a:pt x="430" y="279"/>
                  <a:pt x="430" y="278"/>
                  <a:pt x="430" y="278"/>
                </a:cubicBezTo>
                <a:cubicBezTo>
                  <a:pt x="430" y="204"/>
                  <a:pt x="430" y="204"/>
                  <a:pt x="430" y="204"/>
                </a:cubicBezTo>
                <a:cubicBezTo>
                  <a:pt x="401" y="218"/>
                  <a:pt x="401" y="218"/>
                  <a:pt x="401" y="218"/>
                </a:cubicBezTo>
                <a:cubicBezTo>
                  <a:pt x="400" y="293"/>
                  <a:pt x="400" y="293"/>
                  <a:pt x="400" y="293"/>
                </a:cubicBezTo>
                <a:close/>
                <a:moveTo>
                  <a:pt x="90" y="204"/>
                </a:moveTo>
                <a:cubicBezTo>
                  <a:pt x="90" y="279"/>
                  <a:pt x="90" y="279"/>
                  <a:pt x="90" y="279"/>
                </a:cubicBezTo>
                <a:cubicBezTo>
                  <a:pt x="143" y="304"/>
                  <a:pt x="195" y="329"/>
                  <a:pt x="248" y="354"/>
                </a:cubicBezTo>
                <a:cubicBezTo>
                  <a:pt x="257" y="357"/>
                  <a:pt x="265" y="357"/>
                  <a:pt x="274" y="354"/>
                </a:cubicBezTo>
                <a:cubicBezTo>
                  <a:pt x="371" y="307"/>
                  <a:pt x="371" y="307"/>
                  <a:pt x="371" y="307"/>
                </a:cubicBezTo>
                <a:cubicBezTo>
                  <a:pt x="371" y="232"/>
                  <a:pt x="371" y="232"/>
                  <a:pt x="371" y="232"/>
                </a:cubicBezTo>
                <a:cubicBezTo>
                  <a:pt x="260" y="286"/>
                  <a:pt x="260" y="286"/>
                  <a:pt x="260" y="286"/>
                </a:cubicBezTo>
                <a:cubicBezTo>
                  <a:pt x="90" y="204"/>
                  <a:pt x="90" y="204"/>
                  <a:pt x="90" y="204"/>
                </a:cubicBezTo>
                <a:close/>
                <a:moveTo>
                  <a:pt x="394" y="197"/>
                </a:moveTo>
                <a:cubicBezTo>
                  <a:pt x="391" y="196"/>
                  <a:pt x="391" y="196"/>
                  <a:pt x="391" y="196"/>
                </a:cubicBezTo>
                <a:cubicBezTo>
                  <a:pt x="287" y="139"/>
                  <a:pt x="287" y="139"/>
                  <a:pt x="287" y="139"/>
                </a:cubicBezTo>
                <a:cubicBezTo>
                  <a:pt x="288" y="136"/>
                  <a:pt x="288" y="134"/>
                  <a:pt x="288" y="132"/>
                </a:cubicBezTo>
                <a:cubicBezTo>
                  <a:pt x="288" y="118"/>
                  <a:pt x="277" y="108"/>
                  <a:pt x="264" y="108"/>
                </a:cubicBezTo>
                <a:cubicBezTo>
                  <a:pt x="251" y="108"/>
                  <a:pt x="240" y="118"/>
                  <a:pt x="240" y="132"/>
                </a:cubicBezTo>
                <a:cubicBezTo>
                  <a:pt x="240" y="145"/>
                  <a:pt x="251" y="156"/>
                  <a:pt x="264" y="156"/>
                </a:cubicBezTo>
                <a:cubicBezTo>
                  <a:pt x="270" y="156"/>
                  <a:pt x="276" y="154"/>
                  <a:pt x="281" y="150"/>
                </a:cubicBezTo>
                <a:cubicBezTo>
                  <a:pt x="383" y="207"/>
                  <a:pt x="383" y="207"/>
                  <a:pt x="383" y="207"/>
                </a:cubicBezTo>
                <a:cubicBezTo>
                  <a:pt x="394" y="197"/>
                  <a:pt x="394" y="197"/>
                  <a:pt x="394" y="197"/>
                </a:cubicBezTo>
                <a:close/>
                <a:moveTo>
                  <a:pt x="528" y="132"/>
                </a:moveTo>
                <a:cubicBezTo>
                  <a:pt x="260" y="0"/>
                  <a:pt x="260" y="0"/>
                  <a:pt x="260" y="0"/>
                </a:cubicBezTo>
                <a:cubicBezTo>
                  <a:pt x="0" y="126"/>
                  <a:pt x="0" y="126"/>
                  <a:pt x="0" y="126"/>
                </a:cubicBezTo>
                <a:cubicBezTo>
                  <a:pt x="0" y="137"/>
                  <a:pt x="0" y="137"/>
                  <a:pt x="0" y="137"/>
                </a:cubicBezTo>
                <a:cubicBezTo>
                  <a:pt x="260" y="263"/>
                  <a:pt x="260" y="263"/>
                  <a:pt x="260" y="263"/>
                </a:cubicBezTo>
                <a:cubicBezTo>
                  <a:pt x="371" y="209"/>
                  <a:pt x="371" y="209"/>
                  <a:pt x="371" y="209"/>
                </a:cubicBezTo>
                <a:cubicBezTo>
                  <a:pt x="371" y="205"/>
                  <a:pt x="371" y="205"/>
                  <a:pt x="371" y="205"/>
                </a:cubicBezTo>
                <a:cubicBezTo>
                  <a:pt x="281" y="158"/>
                  <a:pt x="281" y="158"/>
                  <a:pt x="281" y="158"/>
                </a:cubicBezTo>
                <a:cubicBezTo>
                  <a:pt x="276" y="162"/>
                  <a:pt x="270" y="163"/>
                  <a:pt x="264" y="163"/>
                </a:cubicBezTo>
                <a:cubicBezTo>
                  <a:pt x="247" y="163"/>
                  <a:pt x="233" y="149"/>
                  <a:pt x="233" y="132"/>
                </a:cubicBezTo>
                <a:cubicBezTo>
                  <a:pt x="233" y="114"/>
                  <a:pt x="247" y="100"/>
                  <a:pt x="264" y="100"/>
                </a:cubicBezTo>
                <a:cubicBezTo>
                  <a:pt x="281" y="100"/>
                  <a:pt x="295" y="114"/>
                  <a:pt x="295" y="132"/>
                </a:cubicBezTo>
                <a:cubicBezTo>
                  <a:pt x="295" y="133"/>
                  <a:pt x="295" y="134"/>
                  <a:pt x="295" y="135"/>
                </a:cubicBezTo>
                <a:cubicBezTo>
                  <a:pt x="401" y="194"/>
                  <a:pt x="401" y="194"/>
                  <a:pt x="401" y="194"/>
                </a:cubicBezTo>
                <a:cubicBezTo>
                  <a:pt x="528" y="132"/>
                  <a:pt x="528" y="132"/>
                  <a:pt x="528" y="132"/>
                </a:cubicBezTo>
                <a:close/>
                <a:moveTo>
                  <a:pt x="394" y="197"/>
                </a:moveTo>
                <a:cubicBezTo>
                  <a:pt x="395" y="293"/>
                  <a:pt x="395" y="293"/>
                  <a:pt x="395" y="293"/>
                </a:cubicBezTo>
                <a:cubicBezTo>
                  <a:pt x="401" y="295"/>
                  <a:pt x="404" y="300"/>
                  <a:pt x="404" y="307"/>
                </a:cubicBezTo>
                <a:cubicBezTo>
                  <a:pt x="404" y="312"/>
                  <a:pt x="401" y="317"/>
                  <a:pt x="396" y="320"/>
                </a:cubicBezTo>
                <a:cubicBezTo>
                  <a:pt x="403" y="320"/>
                  <a:pt x="403" y="320"/>
                  <a:pt x="403" y="320"/>
                </a:cubicBezTo>
                <a:cubicBezTo>
                  <a:pt x="416" y="471"/>
                  <a:pt x="416" y="471"/>
                  <a:pt x="416" y="471"/>
                </a:cubicBezTo>
                <a:cubicBezTo>
                  <a:pt x="364" y="471"/>
                  <a:pt x="364" y="471"/>
                  <a:pt x="364" y="471"/>
                </a:cubicBezTo>
                <a:cubicBezTo>
                  <a:pt x="377" y="320"/>
                  <a:pt x="377" y="320"/>
                  <a:pt x="377" y="320"/>
                </a:cubicBezTo>
                <a:cubicBezTo>
                  <a:pt x="384" y="320"/>
                  <a:pt x="384" y="320"/>
                  <a:pt x="384" y="320"/>
                </a:cubicBezTo>
                <a:cubicBezTo>
                  <a:pt x="379" y="317"/>
                  <a:pt x="376" y="312"/>
                  <a:pt x="376" y="307"/>
                </a:cubicBezTo>
                <a:cubicBezTo>
                  <a:pt x="376" y="301"/>
                  <a:pt x="379" y="296"/>
                  <a:pt x="384" y="293"/>
                </a:cubicBezTo>
                <a:cubicBezTo>
                  <a:pt x="383" y="207"/>
                  <a:pt x="383" y="207"/>
                  <a:pt x="383" y="207"/>
                </a:cubicBezTo>
                <a:cubicBezTo>
                  <a:pt x="394" y="197"/>
                  <a:pt x="394" y="197"/>
                  <a:pt x="394" y="1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xmlns="" id="{CFB25EEC-30E2-414D-8579-B6B5E67C8F1A}"/>
              </a:ext>
            </a:extLst>
          </p:cNvPr>
          <p:cNvSpPr/>
          <p:nvPr userDrawn="1"/>
        </p:nvSpPr>
        <p:spPr>
          <a:xfrm>
            <a:off x="6726094" y="6307720"/>
            <a:ext cx="15696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200" b="1" dirty="0">
                <a:solidFill>
                  <a:srgbClr val="A5300F"/>
                </a:solidFill>
              </a:rPr>
              <a:t>明德厚学，求是创新</a:t>
            </a: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xmlns="" id="{14910A1B-EA1B-401A-B805-5E701798A2CA}"/>
              </a:ext>
            </a:extLst>
          </p:cNvPr>
          <p:cNvCxnSpPr/>
          <p:nvPr userDrawn="1"/>
        </p:nvCxnSpPr>
        <p:spPr>
          <a:xfrm>
            <a:off x="495300" y="6492385"/>
            <a:ext cx="6029325" cy="0"/>
          </a:xfrm>
          <a:prstGeom prst="line">
            <a:avLst/>
          </a:prstGeom>
          <a:ln w="15875"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xmlns="" id="{BCA0902C-BC1A-4A0F-A238-C040212F2FF5}"/>
              </a:ext>
            </a:extLst>
          </p:cNvPr>
          <p:cNvCxnSpPr>
            <a:cxnSpLocks/>
          </p:cNvCxnSpPr>
          <p:nvPr userDrawn="1"/>
        </p:nvCxnSpPr>
        <p:spPr>
          <a:xfrm>
            <a:off x="8311243" y="6492385"/>
            <a:ext cx="327932" cy="0"/>
          </a:xfrm>
          <a:prstGeom prst="line">
            <a:avLst/>
          </a:prstGeom>
          <a:ln w="15875"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526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B065C3-E4BD-4672-8F8D-B84446C86DFF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2024/1/1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7737CB-1A7C-4E1D-B0CE-F82966763ACD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内容页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76993" y="337015"/>
            <a:ext cx="3943860" cy="682623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6" name="任意多边形: 形状 5"/>
          <p:cNvSpPr>
            <a:spLocks noEditPoints="1"/>
          </p:cNvSpPr>
          <p:nvPr userDrawn="1"/>
        </p:nvSpPr>
        <p:spPr bwMode="auto">
          <a:xfrm>
            <a:off x="380491" y="396195"/>
            <a:ext cx="574731" cy="684421"/>
          </a:xfrm>
          <a:custGeom>
            <a:avLst/>
            <a:gdLst>
              <a:gd name="T0" fmla="*/ 400 w 528"/>
              <a:gd name="T1" fmla="*/ 293 h 471"/>
              <a:gd name="T2" fmla="*/ 430 w 528"/>
              <a:gd name="T3" fmla="*/ 279 h 471"/>
              <a:gd name="T4" fmla="*/ 430 w 528"/>
              <a:gd name="T5" fmla="*/ 278 h 471"/>
              <a:gd name="T6" fmla="*/ 430 w 528"/>
              <a:gd name="T7" fmla="*/ 204 h 471"/>
              <a:gd name="T8" fmla="*/ 401 w 528"/>
              <a:gd name="T9" fmla="*/ 218 h 471"/>
              <a:gd name="T10" fmla="*/ 400 w 528"/>
              <a:gd name="T11" fmla="*/ 293 h 471"/>
              <a:gd name="T12" fmla="*/ 90 w 528"/>
              <a:gd name="T13" fmla="*/ 204 h 471"/>
              <a:gd name="T14" fmla="*/ 90 w 528"/>
              <a:gd name="T15" fmla="*/ 279 h 471"/>
              <a:gd name="T16" fmla="*/ 248 w 528"/>
              <a:gd name="T17" fmla="*/ 354 h 471"/>
              <a:gd name="T18" fmla="*/ 274 w 528"/>
              <a:gd name="T19" fmla="*/ 354 h 471"/>
              <a:gd name="T20" fmla="*/ 371 w 528"/>
              <a:gd name="T21" fmla="*/ 307 h 471"/>
              <a:gd name="T22" fmla="*/ 371 w 528"/>
              <a:gd name="T23" fmla="*/ 232 h 471"/>
              <a:gd name="T24" fmla="*/ 260 w 528"/>
              <a:gd name="T25" fmla="*/ 286 h 471"/>
              <a:gd name="T26" fmla="*/ 90 w 528"/>
              <a:gd name="T27" fmla="*/ 204 h 471"/>
              <a:gd name="T28" fmla="*/ 394 w 528"/>
              <a:gd name="T29" fmla="*/ 197 h 471"/>
              <a:gd name="T30" fmla="*/ 391 w 528"/>
              <a:gd name="T31" fmla="*/ 196 h 471"/>
              <a:gd name="T32" fmla="*/ 287 w 528"/>
              <a:gd name="T33" fmla="*/ 139 h 471"/>
              <a:gd name="T34" fmla="*/ 288 w 528"/>
              <a:gd name="T35" fmla="*/ 132 h 471"/>
              <a:gd name="T36" fmla="*/ 264 w 528"/>
              <a:gd name="T37" fmla="*/ 108 h 471"/>
              <a:gd name="T38" fmla="*/ 240 w 528"/>
              <a:gd name="T39" fmla="*/ 132 h 471"/>
              <a:gd name="T40" fmla="*/ 264 w 528"/>
              <a:gd name="T41" fmla="*/ 156 h 471"/>
              <a:gd name="T42" fmla="*/ 281 w 528"/>
              <a:gd name="T43" fmla="*/ 150 h 471"/>
              <a:gd name="T44" fmla="*/ 383 w 528"/>
              <a:gd name="T45" fmla="*/ 207 h 471"/>
              <a:gd name="T46" fmla="*/ 394 w 528"/>
              <a:gd name="T47" fmla="*/ 197 h 471"/>
              <a:gd name="T48" fmla="*/ 528 w 528"/>
              <a:gd name="T49" fmla="*/ 132 h 471"/>
              <a:gd name="T50" fmla="*/ 260 w 528"/>
              <a:gd name="T51" fmla="*/ 0 h 471"/>
              <a:gd name="T52" fmla="*/ 0 w 528"/>
              <a:gd name="T53" fmla="*/ 126 h 471"/>
              <a:gd name="T54" fmla="*/ 0 w 528"/>
              <a:gd name="T55" fmla="*/ 137 h 471"/>
              <a:gd name="T56" fmla="*/ 260 w 528"/>
              <a:gd name="T57" fmla="*/ 263 h 471"/>
              <a:gd name="T58" fmla="*/ 371 w 528"/>
              <a:gd name="T59" fmla="*/ 209 h 471"/>
              <a:gd name="T60" fmla="*/ 371 w 528"/>
              <a:gd name="T61" fmla="*/ 205 h 471"/>
              <a:gd name="T62" fmla="*/ 281 w 528"/>
              <a:gd name="T63" fmla="*/ 158 h 471"/>
              <a:gd name="T64" fmla="*/ 264 w 528"/>
              <a:gd name="T65" fmla="*/ 163 h 471"/>
              <a:gd name="T66" fmla="*/ 233 w 528"/>
              <a:gd name="T67" fmla="*/ 132 h 471"/>
              <a:gd name="T68" fmla="*/ 264 w 528"/>
              <a:gd name="T69" fmla="*/ 100 h 471"/>
              <a:gd name="T70" fmla="*/ 295 w 528"/>
              <a:gd name="T71" fmla="*/ 132 h 471"/>
              <a:gd name="T72" fmla="*/ 295 w 528"/>
              <a:gd name="T73" fmla="*/ 135 h 471"/>
              <a:gd name="T74" fmla="*/ 401 w 528"/>
              <a:gd name="T75" fmla="*/ 194 h 471"/>
              <a:gd name="T76" fmla="*/ 528 w 528"/>
              <a:gd name="T77" fmla="*/ 132 h 471"/>
              <a:gd name="T78" fmla="*/ 394 w 528"/>
              <a:gd name="T79" fmla="*/ 197 h 471"/>
              <a:gd name="T80" fmla="*/ 395 w 528"/>
              <a:gd name="T81" fmla="*/ 293 h 471"/>
              <a:gd name="T82" fmla="*/ 404 w 528"/>
              <a:gd name="T83" fmla="*/ 307 h 471"/>
              <a:gd name="T84" fmla="*/ 396 w 528"/>
              <a:gd name="T85" fmla="*/ 320 h 471"/>
              <a:gd name="T86" fmla="*/ 403 w 528"/>
              <a:gd name="T87" fmla="*/ 320 h 471"/>
              <a:gd name="T88" fmla="*/ 416 w 528"/>
              <a:gd name="T89" fmla="*/ 471 h 471"/>
              <a:gd name="T90" fmla="*/ 364 w 528"/>
              <a:gd name="T91" fmla="*/ 471 h 471"/>
              <a:gd name="T92" fmla="*/ 377 w 528"/>
              <a:gd name="T93" fmla="*/ 320 h 471"/>
              <a:gd name="T94" fmla="*/ 384 w 528"/>
              <a:gd name="T95" fmla="*/ 320 h 471"/>
              <a:gd name="T96" fmla="*/ 376 w 528"/>
              <a:gd name="T97" fmla="*/ 307 h 471"/>
              <a:gd name="T98" fmla="*/ 384 w 528"/>
              <a:gd name="T99" fmla="*/ 293 h 471"/>
              <a:gd name="T100" fmla="*/ 383 w 528"/>
              <a:gd name="T101" fmla="*/ 207 h 471"/>
              <a:gd name="T102" fmla="*/ 394 w 528"/>
              <a:gd name="T103" fmla="*/ 197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28" h="471">
                <a:moveTo>
                  <a:pt x="400" y="293"/>
                </a:moveTo>
                <a:cubicBezTo>
                  <a:pt x="430" y="279"/>
                  <a:pt x="430" y="279"/>
                  <a:pt x="430" y="279"/>
                </a:cubicBezTo>
                <a:cubicBezTo>
                  <a:pt x="430" y="279"/>
                  <a:pt x="430" y="278"/>
                  <a:pt x="430" y="278"/>
                </a:cubicBezTo>
                <a:cubicBezTo>
                  <a:pt x="430" y="204"/>
                  <a:pt x="430" y="204"/>
                  <a:pt x="430" y="204"/>
                </a:cubicBezTo>
                <a:cubicBezTo>
                  <a:pt x="401" y="218"/>
                  <a:pt x="401" y="218"/>
                  <a:pt x="401" y="218"/>
                </a:cubicBezTo>
                <a:cubicBezTo>
                  <a:pt x="400" y="293"/>
                  <a:pt x="400" y="293"/>
                  <a:pt x="400" y="293"/>
                </a:cubicBezTo>
                <a:close/>
                <a:moveTo>
                  <a:pt x="90" y="204"/>
                </a:moveTo>
                <a:cubicBezTo>
                  <a:pt x="90" y="279"/>
                  <a:pt x="90" y="279"/>
                  <a:pt x="90" y="279"/>
                </a:cubicBezTo>
                <a:cubicBezTo>
                  <a:pt x="143" y="304"/>
                  <a:pt x="195" y="329"/>
                  <a:pt x="248" y="354"/>
                </a:cubicBezTo>
                <a:cubicBezTo>
                  <a:pt x="257" y="357"/>
                  <a:pt x="265" y="357"/>
                  <a:pt x="274" y="354"/>
                </a:cubicBezTo>
                <a:cubicBezTo>
                  <a:pt x="371" y="307"/>
                  <a:pt x="371" y="307"/>
                  <a:pt x="371" y="307"/>
                </a:cubicBezTo>
                <a:cubicBezTo>
                  <a:pt x="371" y="232"/>
                  <a:pt x="371" y="232"/>
                  <a:pt x="371" y="232"/>
                </a:cubicBezTo>
                <a:cubicBezTo>
                  <a:pt x="260" y="286"/>
                  <a:pt x="260" y="286"/>
                  <a:pt x="260" y="286"/>
                </a:cubicBezTo>
                <a:cubicBezTo>
                  <a:pt x="90" y="204"/>
                  <a:pt x="90" y="204"/>
                  <a:pt x="90" y="204"/>
                </a:cubicBezTo>
                <a:close/>
                <a:moveTo>
                  <a:pt x="394" y="197"/>
                </a:moveTo>
                <a:cubicBezTo>
                  <a:pt x="391" y="196"/>
                  <a:pt x="391" y="196"/>
                  <a:pt x="391" y="196"/>
                </a:cubicBezTo>
                <a:cubicBezTo>
                  <a:pt x="287" y="139"/>
                  <a:pt x="287" y="139"/>
                  <a:pt x="287" y="139"/>
                </a:cubicBezTo>
                <a:cubicBezTo>
                  <a:pt x="288" y="136"/>
                  <a:pt x="288" y="134"/>
                  <a:pt x="288" y="132"/>
                </a:cubicBezTo>
                <a:cubicBezTo>
                  <a:pt x="288" y="118"/>
                  <a:pt x="277" y="108"/>
                  <a:pt x="264" y="108"/>
                </a:cubicBezTo>
                <a:cubicBezTo>
                  <a:pt x="251" y="108"/>
                  <a:pt x="240" y="118"/>
                  <a:pt x="240" y="132"/>
                </a:cubicBezTo>
                <a:cubicBezTo>
                  <a:pt x="240" y="145"/>
                  <a:pt x="251" y="156"/>
                  <a:pt x="264" y="156"/>
                </a:cubicBezTo>
                <a:cubicBezTo>
                  <a:pt x="270" y="156"/>
                  <a:pt x="276" y="154"/>
                  <a:pt x="281" y="150"/>
                </a:cubicBezTo>
                <a:cubicBezTo>
                  <a:pt x="383" y="207"/>
                  <a:pt x="383" y="207"/>
                  <a:pt x="383" y="207"/>
                </a:cubicBezTo>
                <a:cubicBezTo>
                  <a:pt x="394" y="197"/>
                  <a:pt x="394" y="197"/>
                  <a:pt x="394" y="197"/>
                </a:cubicBezTo>
                <a:close/>
                <a:moveTo>
                  <a:pt x="528" y="132"/>
                </a:moveTo>
                <a:cubicBezTo>
                  <a:pt x="260" y="0"/>
                  <a:pt x="260" y="0"/>
                  <a:pt x="260" y="0"/>
                </a:cubicBezTo>
                <a:cubicBezTo>
                  <a:pt x="0" y="126"/>
                  <a:pt x="0" y="126"/>
                  <a:pt x="0" y="126"/>
                </a:cubicBezTo>
                <a:cubicBezTo>
                  <a:pt x="0" y="137"/>
                  <a:pt x="0" y="137"/>
                  <a:pt x="0" y="137"/>
                </a:cubicBezTo>
                <a:cubicBezTo>
                  <a:pt x="260" y="263"/>
                  <a:pt x="260" y="263"/>
                  <a:pt x="260" y="263"/>
                </a:cubicBezTo>
                <a:cubicBezTo>
                  <a:pt x="371" y="209"/>
                  <a:pt x="371" y="209"/>
                  <a:pt x="371" y="209"/>
                </a:cubicBezTo>
                <a:cubicBezTo>
                  <a:pt x="371" y="205"/>
                  <a:pt x="371" y="205"/>
                  <a:pt x="371" y="205"/>
                </a:cubicBezTo>
                <a:cubicBezTo>
                  <a:pt x="281" y="158"/>
                  <a:pt x="281" y="158"/>
                  <a:pt x="281" y="158"/>
                </a:cubicBezTo>
                <a:cubicBezTo>
                  <a:pt x="276" y="162"/>
                  <a:pt x="270" y="163"/>
                  <a:pt x="264" y="163"/>
                </a:cubicBezTo>
                <a:cubicBezTo>
                  <a:pt x="247" y="163"/>
                  <a:pt x="233" y="149"/>
                  <a:pt x="233" y="132"/>
                </a:cubicBezTo>
                <a:cubicBezTo>
                  <a:pt x="233" y="114"/>
                  <a:pt x="247" y="100"/>
                  <a:pt x="264" y="100"/>
                </a:cubicBezTo>
                <a:cubicBezTo>
                  <a:pt x="281" y="100"/>
                  <a:pt x="295" y="114"/>
                  <a:pt x="295" y="132"/>
                </a:cubicBezTo>
                <a:cubicBezTo>
                  <a:pt x="295" y="133"/>
                  <a:pt x="295" y="134"/>
                  <a:pt x="295" y="135"/>
                </a:cubicBezTo>
                <a:cubicBezTo>
                  <a:pt x="401" y="194"/>
                  <a:pt x="401" y="194"/>
                  <a:pt x="401" y="194"/>
                </a:cubicBezTo>
                <a:cubicBezTo>
                  <a:pt x="528" y="132"/>
                  <a:pt x="528" y="132"/>
                  <a:pt x="528" y="132"/>
                </a:cubicBezTo>
                <a:close/>
                <a:moveTo>
                  <a:pt x="394" y="197"/>
                </a:moveTo>
                <a:cubicBezTo>
                  <a:pt x="395" y="293"/>
                  <a:pt x="395" y="293"/>
                  <a:pt x="395" y="293"/>
                </a:cubicBezTo>
                <a:cubicBezTo>
                  <a:pt x="401" y="295"/>
                  <a:pt x="404" y="300"/>
                  <a:pt x="404" y="307"/>
                </a:cubicBezTo>
                <a:cubicBezTo>
                  <a:pt x="404" y="312"/>
                  <a:pt x="401" y="317"/>
                  <a:pt x="396" y="320"/>
                </a:cubicBezTo>
                <a:cubicBezTo>
                  <a:pt x="403" y="320"/>
                  <a:pt x="403" y="320"/>
                  <a:pt x="403" y="320"/>
                </a:cubicBezTo>
                <a:cubicBezTo>
                  <a:pt x="416" y="471"/>
                  <a:pt x="416" y="471"/>
                  <a:pt x="416" y="471"/>
                </a:cubicBezTo>
                <a:cubicBezTo>
                  <a:pt x="364" y="471"/>
                  <a:pt x="364" y="471"/>
                  <a:pt x="364" y="471"/>
                </a:cubicBezTo>
                <a:cubicBezTo>
                  <a:pt x="377" y="320"/>
                  <a:pt x="377" y="320"/>
                  <a:pt x="377" y="320"/>
                </a:cubicBezTo>
                <a:cubicBezTo>
                  <a:pt x="384" y="320"/>
                  <a:pt x="384" y="320"/>
                  <a:pt x="384" y="320"/>
                </a:cubicBezTo>
                <a:cubicBezTo>
                  <a:pt x="379" y="317"/>
                  <a:pt x="376" y="312"/>
                  <a:pt x="376" y="307"/>
                </a:cubicBezTo>
                <a:cubicBezTo>
                  <a:pt x="376" y="301"/>
                  <a:pt x="379" y="296"/>
                  <a:pt x="384" y="293"/>
                </a:cubicBezTo>
                <a:cubicBezTo>
                  <a:pt x="383" y="207"/>
                  <a:pt x="383" y="207"/>
                  <a:pt x="383" y="207"/>
                </a:cubicBezTo>
                <a:cubicBezTo>
                  <a:pt x="394" y="197"/>
                  <a:pt x="394" y="197"/>
                  <a:pt x="394" y="19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xmlns="" id="{82AFE5DD-085A-4F11-85D9-D79E3A75E95E}"/>
              </a:ext>
            </a:extLst>
          </p:cNvPr>
          <p:cNvSpPr/>
          <p:nvPr userDrawn="1"/>
        </p:nvSpPr>
        <p:spPr>
          <a:xfrm>
            <a:off x="6726094" y="6307720"/>
            <a:ext cx="15696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200" b="1" dirty="0">
                <a:solidFill>
                  <a:srgbClr val="A5300F"/>
                </a:solidFill>
              </a:rPr>
              <a:t>明德厚学，求是创新</a:t>
            </a: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xmlns="" id="{22E51A76-0D5F-46BF-BD17-1B950BB9E6B0}"/>
              </a:ext>
            </a:extLst>
          </p:cNvPr>
          <p:cNvCxnSpPr/>
          <p:nvPr userDrawn="1"/>
        </p:nvCxnSpPr>
        <p:spPr>
          <a:xfrm>
            <a:off x="495300" y="6492385"/>
            <a:ext cx="6029325" cy="0"/>
          </a:xfrm>
          <a:prstGeom prst="line">
            <a:avLst/>
          </a:prstGeom>
          <a:ln w="15875"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xmlns="" id="{A15443E4-01C3-49AD-8B0F-AECB1EB0BF32}"/>
              </a:ext>
            </a:extLst>
          </p:cNvPr>
          <p:cNvCxnSpPr>
            <a:cxnSpLocks/>
          </p:cNvCxnSpPr>
          <p:nvPr userDrawn="1"/>
        </p:nvCxnSpPr>
        <p:spPr>
          <a:xfrm>
            <a:off x="8311243" y="6492385"/>
            <a:ext cx="327932" cy="0"/>
          </a:xfrm>
          <a:prstGeom prst="line">
            <a:avLst/>
          </a:prstGeom>
          <a:ln w="15875"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39102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67632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尾页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>
            <a:extLst>
              <a:ext uri="{FF2B5EF4-FFF2-40B4-BE49-F238E27FC236}">
                <a16:creationId xmlns:a16="http://schemas.microsoft.com/office/drawing/2014/main" xmlns="" id="{35D2DC35-8B4F-44F6-B35A-D5D618F14D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2676093"/>
            <a:ext cx="6858000" cy="549381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xmlns="" id="{98054721-1392-4121-BA16-4193948BCD73}"/>
              </a:ext>
            </a:extLst>
          </p:cNvPr>
          <p:cNvSpPr/>
          <p:nvPr userDrawn="1"/>
        </p:nvSpPr>
        <p:spPr>
          <a:xfrm>
            <a:off x="0" y="2544006"/>
            <a:ext cx="9144000" cy="21143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15" name="六边形 14">
            <a:extLst>
              <a:ext uri="{FF2B5EF4-FFF2-40B4-BE49-F238E27FC236}">
                <a16:creationId xmlns:a16="http://schemas.microsoft.com/office/drawing/2014/main" xmlns="" id="{719D75CD-F2FD-4F9C-ACC6-B5478B677422}"/>
              </a:ext>
            </a:extLst>
          </p:cNvPr>
          <p:cNvSpPr/>
          <p:nvPr userDrawn="1"/>
        </p:nvSpPr>
        <p:spPr>
          <a:xfrm flipH="1">
            <a:off x="6327495" y="3283084"/>
            <a:ext cx="621000" cy="540000"/>
          </a:xfrm>
          <a:prstGeom prst="hexagon">
            <a:avLst>
              <a:gd name="adj" fmla="val 54046"/>
              <a:gd name="vf" fmla="val 115470"/>
            </a:avLst>
          </a:prstGeom>
          <a:gradFill flip="none" rotWithShape="1">
            <a:gsLst>
              <a:gs pos="23000">
                <a:schemeClr val="accent1"/>
              </a:gs>
              <a:gs pos="49000">
                <a:schemeClr val="accent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09345531-705B-4474-B0C9-ECE90B335E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8111" y="2970605"/>
            <a:ext cx="2782253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no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r>
              <a:rPr lang="en-US" altLang="zh-CN" sz="4950" b="1" dirty="0">
                <a:solidFill>
                  <a:srgbClr val="A5300F"/>
                </a:solidFill>
                <a:latin typeface="Arial"/>
                <a:ea typeface="微软雅黑" pitchFamily="34" charset="-122"/>
              </a:rPr>
              <a:t>THANKS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A23B1E8F-2F55-422E-B603-E706D6122F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9813" y="3868246"/>
            <a:ext cx="1858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dist">
              <a:defRPr/>
            </a:pPr>
            <a:r>
              <a:rPr lang="zh-CN" altLang="en-US" sz="1350" dirty="0">
                <a:solidFill>
                  <a:prstClr val="black"/>
                </a:solidFill>
                <a:latin typeface="微软雅黑"/>
                <a:ea typeface="微软雅黑"/>
              </a:rPr>
              <a:t>敬请各位老师指导</a:t>
            </a:r>
          </a:p>
        </p:txBody>
      </p:sp>
      <p:sp>
        <p:nvSpPr>
          <p:cNvPr id="12" name="任意多边形: 形状 11">
            <a:extLst>
              <a:ext uri="{FF2B5EF4-FFF2-40B4-BE49-F238E27FC236}">
                <a16:creationId xmlns:a16="http://schemas.microsoft.com/office/drawing/2014/main" xmlns="" id="{E21DAFCA-DCD4-48E1-9AF3-5524ED008A3D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3938345" y="1034822"/>
            <a:ext cx="1267312" cy="1509184"/>
          </a:xfrm>
          <a:custGeom>
            <a:avLst/>
            <a:gdLst>
              <a:gd name="T0" fmla="*/ 400 w 528"/>
              <a:gd name="T1" fmla="*/ 293 h 471"/>
              <a:gd name="T2" fmla="*/ 430 w 528"/>
              <a:gd name="T3" fmla="*/ 279 h 471"/>
              <a:gd name="T4" fmla="*/ 430 w 528"/>
              <a:gd name="T5" fmla="*/ 278 h 471"/>
              <a:gd name="T6" fmla="*/ 430 w 528"/>
              <a:gd name="T7" fmla="*/ 204 h 471"/>
              <a:gd name="T8" fmla="*/ 401 w 528"/>
              <a:gd name="T9" fmla="*/ 218 h 471"/>
              <a:gd name="T10" fmla="*/ 400 w 528"/>
              <a:gd name="T11" fmla="*/ 293 h 471"/>
              <a:gd name="T12" fmla="*/ 90 w 528"/>
              <a:gd name="T13" fmla="*/ 204 h 471"/>
              <a:gd name="T14" fmla="*/ 90 w 528"/>
              <a:gd name="T15" fmla="*/ 279 h 471"/>
              <a:gd name="T16" fmla="*/ 248 w 528"/>
              <a:gd name="T17" fmla="*/ 354 h 471"/>
              <a:gd name="T18" fmla="*/ 274 w 528"/>
              <a:gd name="T19" fmla="*/ 354 h 471"/>
              <a:gd name="T20" fmla="*/ 371 w 528"/>
              <a:gd name="T21" fmla="*/ 307 h 471"/>
              <a:gd name="T22" fmla="*/ 371 w 528"/>
              <a:gd name="T23" fmla="*/ 232 h 471"/>
              <a:gd name="T24" fmla="*/ 260 w 528"/>
              <a:gd name="T25" fmla="*/ 286 h 471"/>
              <a:gd name="T26" fmla="*/ 90 w 528"/>
              <a:gd name="T27" fmla="*/ 204 h 471"/>
              <a:gd name="T28" fmla="*/ 394 w 528"/>
              <a:gd name="T29" fmla="*/ 197 h 471"/>
              <a:gd name="T30" fmla="*/ 391 w 528"/>
              <a:gd name="T31" fmla="*/ 196 h 471"/>
              <a:gd name="T32" fmla="*/ 287 w 528"/>
              <a:gd name="T33" fmla="*/ 139 h 471"/>
              <a:gd name="T34" fmla="*/ 288 w 528"/>
              <a:gd name="T35" fmla="*/ 132 h 471"/>
              <a:gd name="T36" fmla="*/ 264 w 528"/>
              <a:gd name="T37" fmla="*/ 108 h 471"/>
              <a:gd name="T38" fmla="*/ 240 w 528"/>
              <a:gd name="T39" fmla="*/ 132 h 471"/>
              <a:gd name="T40" fmla="*/ 264 w 528"/>
              <a:gd name="T41" fmla="*/ 156 h 471"/>
              <a:gd name="T42" fmla="*/ 281 w 528"/>
              <a:gd name="T43" fmla="*/ 150 h 471"/>
              <a:gd name="T44" fmla="*/ 383 w 528"/>
              <a:gd name="T45" fmla="*/ 207 h 471"/>
              <a:gd name="T46" fmla="*/ 394 w 528"/>
              <a:gd name="T47" fmla="*/ 197 h 471"/>
              <a:gd name="T48" fmla="*/ 528 w 528"/>
              <a:gd name="T49" fmla="*/ 132 h 471"/>
              <a:gd name="T50" fmla="*/ 260 w 528"/>
              <a:gd name="T51" fmla="*/ 0 h 471"/>
              <a:gd name="T52" fmla="*/ 0 w 528"/>
              <a:gd name="T53" fmla="*/ 126 h 471"/>
              <a:gd name="T54" fmla="*/ 0 w 528"/>
              <a:gd name="T55" fmla="*/ 137 h 471"/>
              <a:gd name="T56" fmla="*/ 260 w 528"/>
              <a:gd name="T57" fmla="*/ 263 h 471"/>
              <a:gd name="T58" fmla="*/ 371 w 528"/>
              <a:gd name="T59" fmla="*/ 209 h 471"/>
              <a:gd name="T60" fmla="*/ 371 w 528"/>
              <a:gd name="T61" fmla="*/ 205 h 471"/>
              <a:gd name="T62" fmla="*/ 281 w 528"/>
              <a:gd name="T63" fmla="*/ 158 h 471"/>
              <a:gd name="T64" fmla="*/ 264 w 528"/>
              <a:gd name="T65" fmla="*/ 163 h 471"/>
              <a:gd name="T66" fmla="*/ 233 w 528"/>
              <a:gd name="T67" fmla="*/ 132 h 471"/>
              <a:gd name="T68" fmla="*/ 264 w 528"/>
              <a:gd name="T69" fmla="*/ 100 h 471"/>
              <a:gd name="T70" fmla="*/ 295 w 528"/>
              <a:gd name="T71" fmla="*/ 132 h 471"/>
              <a:gd name="T72" fmla="*/ 295 w 528"/>
              <a:gd name="T73" fmla="*/ 135 h 471"/>
              <a:gd name="T74" fmla="*/ 401 w 528"/>
              <a:gd name="T75" fmla="*/ 194 h 471"/>
              <a:gd name="T76" fmla="*/ 528 w 528"/>
              <a:gd name="T77" fmla="*/ 132 h 471"/>
              <a:gd name="T78" fmla="*/ 394 w 528"/>
              <a:gd name="T79" fmla="*/ 197 h 471"/>
              <a:gd name="T80" fmla="*/ 395 w 528"/>
              <a:gd name="T81" fmla="*/ 293 h 471"/>
              <a:gd name="T82" fmla="*/ 404 w 528"/>
              <a:gd name="T83" fmla="*/ 307 h 471"/>
              <a:gd name="T84" fmla="*/ 396 w 528"/>
              <a:gd name="T85" fmla="*/ 320 h 471"/>
              <a:gd name="T86" fmla="*/ 403 w 528"/>
              <a:gd name="T87" fmla="*/ 320 h 471"/>
              <a:gd name="T88" fmla="*/ 416 w 528"/>
              <a:gd name="T89" fmla="*/ 471 h 471"/>
              <a:gd name="T90" fmla="*/ 364 w 528"/>
              <a:gd name="T91" fmla="*/ 471 h 471"/>
              <a:gd name="T92" fmla="*/ 377 w 528"/>
              <a:gd name="T93" fmla="*/ 320 h 471"/>
              <a:gd name="T94" fmla="*/ 384 w 528"/>
              <a:gd name="T95" fmla="*/ 320 h 471"/>
              <a:gd name="T96" fmla="*/ 376 w 528"/>
              <a:gd name="T97" fmla="*/ 307 h 471"/>
              <a:gd name="T98" fmla="*/ 384 w 528"/>
              <a:gd name="T99" fmla="*/ 293 h 471"/>
              <a:gd name="T100" fmla="*/ 383 w 528"/>
              <a:gd name="T101" fmla="*/ 207 h 471"/>
              <a:gd name="T102" fmla="*/ 394 w 528"/>
              <a:gd name="T103" fmla="*/ 197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28" h="471">
                <a:moveTo>
                  <a:pt x="400" y="293"/>
                </a:moveTo>
                <a:cubicBezTo>
                  <a:pt x="430" y="279"/>
                  <a:pt x="430" y="279"/>
                  <a:pt x="430" y="279"/>
                </a:cubicBezTo>
                <a:cubicBezTo>
                  <a:pt x="430" y="279"/>
                  <a:pt x="430" y="278"/>
                  <a:pt x="430" y="278"/>
                </a:cubicBezTo>
                <a:cubicBezTo>
                  <a:pt x="430" y="204"/>
                  <a:pt x="430" y="204"/>
                  <a:pt x="430" y="204"/>
                </a:cubicBezTo>
                <a:cubicBezTo>
                  <a:pt x="401" y="218"/>
                  <a:pt x="401" y="218"/>
                  <a:pt x="401" y="218"/>
                </a:cubicBezTo>
                <a:cubicBezTo>
                  <a:pt x="400" y="293"/>
                  <a:pt x="400" y="293"/>
                  <a:pt x="400" y="293"/>
                </a:cubicBezTo>
                <a:close/>
                <a:moveTo>
                  <a:pt x="90" y="204"/>
                </a:moveTo>
                <a:cubicBezTo>
                  <a:pt x="90" y="279"/>
                  <a:pt x="90" y="279"/>
                  <a:pt x="90" y="279"/>
                </a:cubicBezTo>
                <a:cubicBezTo>
                  <a:pt x="143" y="304"/>
                  <a:pt x="195" y="329"/>
                  <a:pt x="248" y="354"/>
                </a:cubicBezTo>
                <a:cubicBezTo>
                  <a:pt x="257" y="357"/>
                  <a:pt x="265" y="357"/>
                  <a:pt x="274" y="354"/>
                </a:cubicBezTo>
                <a:cubicBezTo>
                  <a:pt x="371" y="307"/>
                  <a:pt x="371" y="307"/>
                  <a:pt x="371" y="307"/>
                </a:cubicBezTo>
                <a:cubicBezTo>
                  <a:pt x="371" y="232"/>
                  <a:pt x="371" y="232"/>
                  <a:pt x="371" y="232"/>
                </a:cubicBezTo>
                <a:cubicBezTo>
                  <a:pt x="260" y="286"/>
                  <a:pt x="260" y="286"/>
                  <a:pt x="260" y="286"/>
                </a:cubicBezTo>
                <a:cubicBezTo>
                  <a:pt x="90" y="204"/>
                  <a:pt x="90" y="204"/>
                  <a:pt x="90" y="204"/>
                </a:cubicBezTo>
                <a:close/>
                <a:moveTo>
                  <a:pt x="394" y="197"/>
                </a:moveTo>
                <a:cubicBezTo>
                  <a:pt x="391" y="196"/>
                  <a:pt x="391" y="196"/>
                  <a:pt x="391" y="196"/>
                </a:cubicBezTo>
                <a:cubicBezTo>
                  <a:pt x="287" y="139"/>
                  <a:pt x="287" y="139"/>
                  <a:pt x="287" y="139"/>
                </a:cubicBezTo>
                <a:cubicBezTo>
                  <a:pt x="288" y="136"/>
                  <a:pt x="288" y="134"/>
                  <a:pt x="288" y="132"/>
                </a:cubicBezTo>
                <a:cubicBezTo>
                  <a:pt x="288" y="118"/>
                  <a:pt x="277" y="108"/>
                  <a:pt x="264" y="108"/>
                </a:cubicBezTo>
                <a:cubicBezTo>
                  <a:pt x="251" y="108"/>
                  <a:pt x="240" y="118"/>
                  <a:pt x="240" y="132"/>
                </a:cubicBezTo>
                <a:cubicBezTo>
                  <a:pt x="240" y="145"/>
                  <a:pt x="251" y="156"/>
                  <a:pt x="264" y="156"/>
                </a:cubicBezTo>
                <a:cubicBezTo>
                  <a:pt x="270" y="156"/>
                  <a:pt x="276" y="154"/>
                  <a:pt x="281" y="150"/>
                </a:cubicBezTo>
                <a:cubicBezTo>
                  <a:pt x="383" y="207"/>
                  <a:pt x="383" y="207"/>
                  <a:pt x="383" y="207"/>
                </a:cubicBezTo>
                <a:cubicBezTo>
                  <a:pt x="394" y="197"/>
                  <a:pt x="394" y="197"/>
                  <a:pt x="394" y="197"/>
                </a:cubicBezTo>
                <a:close/>
                <a:moveTo>
                  <a:pt x="528" y="132"/>
                </a:moveTo>
                <a:cubicBezTo>
                  <a:pt x="260" y="0"/>
                  <a:pt x="260" y="0"/>
                  <a:pt x="260" y="0"/>
                </a:cubicBezTo>
                <a:cubicBezTo>
                  <a:pt x="0" y="126"/>
                  <a:pt x="0" y="126"/>
                  <a:pt x="0" y="126"/>
                </a:cubicBezTo>
                <a:cubicBezTo>
                  <a:pt x="0" y="137"/>
                  <a:pt x="0" y="137"/>
                  <a:pt x="0" y="137"/>
                </a:cubicBezTo>
                <a:cubicBezTo>
                  <a:pt x="260" y="263"/>
                  <a:pt x="260" y="263"/>
                  <a:pt x="260" y="263"/>
                </a:cubicBezTo>
                <a:cubicBezTo>
                  <a:pt x="371" y="209"/>
                  <a:pt x="371" y="209"/>
                  <a:pt x="371" y="209"/>
                </a:cubicBezTo>
                <a:cubicBezTo>
                  <a:pt x="371" y="205"/>
                  <a:pt x="371" y="205"/>
                  <a:pt x="371" y="205"/>
                </a:cubicBezTo>
                <a:cubicBezTo>
                  <a:pt x="281" y="158"/>
                  <a:pt x="281" y="158"/>
                  <a:pt x="281" y="158"/>
                </a:cubicBezTo>
                <a:cubicBezTo>
                  <a:pt x="276" y="162"/>
                  <a:pt x="270" y="163"/>
                  <a:pt x="264" y="163"/>
                </a:cubicBezTo>
                <a:cubicBezTo>
                  <a:pt x="247" y="163"/>
                  <a:pt x="233" y="149"/>
                  <a:pt x="233" y="132"/>
                </a:cubicBezTo>
                <a:cubicBezTo>
                  <a:pt x="233" y="114"/>
                  <a:pt x="247" y="100"/>
                  <a:pt x="264" y="100"/>
                </a:cubicBezTo>
                <a:cubicBezTo>
                  <a:pt x="281" y="100"/>
                  <a:pt x="295" y="114"/>
                  <a:pt x="295" y="132"/>
                </a:cubicBezTo>
                <a:cubicBezTo>
                  <a:pt x="295" y="133"/>
                  <a:pt x="295" y="134"/>
                  <a:pt x="295" y="135"/>
                </a:cubicBezTo>
                <a:cubicBezTo>
                  <a:pt x="401" y="194"/>
                  <a:pt x="401" y="194"/>
                  <a:pt x="401" y="194"/>
                </a:cubicBezTo>
                <a:cubicBezTo>
                  <a:pt x="528" y="132"/>
                  <a:pt x="528" y="132"/>
                  <a:pt x="528" y="132"/>
                </a:cubicBezTo>
                <a:close/>
                <a:moveTo>
                  <a:pt x="394" y="197"/>
                </a:moveTo>
                <a:cubicBezTo>
                  <a:pt x="395" y="293"/>
                  <a:pt x="395" y="293"/>
                  <a:pt x="395" y="293"/>
                </a:cubicBezTo>
                <a:cubicBezTo>
                  <a:pt x="401" y="295"/>
                  <a:pt x="404" y="300"/>
                  <a:pt x="404" y="307"/>
                </a:cubicBezTo>
                <a:cubicBezTo>
                  <a:pt x="404" y="312"/>
                  <a:pt x="401" y="317"/>
                  <a:pt x="396" y="320"/>
                </a:cubicBezTo>
                <a:cubicBezTo>
                  <a:pt x="403" y="320"/>
                  <a:pt x="403" y="320"/>
                  <a:pt x="403" y="320"/>
                </a:cubicBezTo>
                <a:cubicBezTo>
                  <a:pt x="416" y="471"/>
                  <a:pt x="416" y="471"/>
                  <a:pt x="416" y="471"/>
                </a:cubicBezTo>
                <a:cubicBezTo>
                  <a:pt x="364" y="471"/>
                  <a:pt x="364" y="471"/>
                  <a:pt x="364" y="471"/>
                </a:cubicBezTo>
                <a:cubicBezTo>
                  <a:pt x="377" y="320"/>
                  <a:pt x="377" y="320"/>
                  <a:pt x="377" y="320"/>
                </a:cubicBezTo>
                <a:cubicBezTo>
                  <a:pt x="384" y="320"/>
                  <a:pt x="384" y="320"/>
                  <a:pt x="384" y="320"/>
                </a:cubicBezTo>
                <a:cubicBezTo>
                  <a:pt x="379" y="317"/>
                  <a:pt x="376" y="312"/>
                  <a:pt x="376" y="307"/>
                </a:cubicBezTo>
                <a:cubicBezTo>
                  <a:pt x="376" y="301"/>
                  <a:pt x="379" y="296"/>
                  <a:pt x="384" y="293"/>
                </a:cubicBezTo>
                <a:cubicBezTo>
                  <a:pt x="383" y="207"/>
                  <a:pt x="383" y="207"/>
                  <a:pt x="383" y="207"/>
                </a:cubicBezTo>
                <a:cubicBezTo>
                  <a:pt x="394" y="197"/>
                  <a:pt x="394" y="197"/>
                  <a:pt x="394" y="1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3" name="六边形 12">
            <a:extLst>
              <a:ext uri="{FF2B5EF4-FFF2-40B4-BE49-F238E27FC236}">
                <a16:creationId xmlns:a16="http://schemas.microsoft.com/office/drawing/2014/main" xmlns="" id="{CE666CD7-A177-46CE-B364-E6F807F02A1D}"/>
              </a:ext>
            </a:extLst>
          </p:cNvPr>
          <p:cNvSpPr/>
          <p:nvPr userDrawn="1"/>
        </p:nvSpPr>
        <p:spPr>
          <a:xfrm>
            <a:off x="2563225" y="3283084"/>
            <a:ext cx="621000" cy="540000"/>
          </a:xfrm>
          <a:prstGeom prst="hexagon">
            <a:avLst>
              <a:gd name="adj" fmla="val 54046"/>
              <a:gd name="vf" fmla="val 115470"/>
            </a:avLst>
          </a:prstGeom>
          <a:gradFill flip="none" rotWithShape="1">
            <a:gsLst>
              <a:gs pos="23000">
                <a:schemeClr val="accent1"/>
              </a:gs>
              <a:gs pos="49000">
                <a:schemeClr val="accent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14" name="六边形 13">
            <a:extLst>
              <a:ext uri="{FF2B5EF4-FFF2-40B4-BE49-F238E27FC236}">
                <a16:creationId xmlns:a16="http://schemas.microsoft.com/office/drawing/2014/main" xmlns="" id="{6670386A-8333-4787-99CE-B4043E32D0B0}"/>
              </a:ext>
            </a:extLst>
          </p:cNvPr>
          <p:cNvSpPr/>
          <p:nvPr userDrawn="1"/>
        </p:nvSpPr>
        <p:spPr>
          <a:xfrm flipH="1">
            <a:off x="5983109" y="3283084"/>
            <a:ext cx="621000" cy="540000"/>
          </a:xfrm>
          <a:prstGeom prst="hexagon">
            <a:avLst>
              <a:gd name="adj" fmla="val 54046"/>
              <a:gd name="vf" fmla="val 115470"/>
            </a:avLst>
          </a:prstGeom>
          <a:gradFill flip="none" rotWithShape="1">
            <a:gsLst>
              <a:gs pos="23000">
                <a:schemeClr val="accent1"/>
              </a:gs>
              <a:gs pos="49000">
                <a:schemeClr val="accent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17" name="六边形 16">
            <a:extLst>
              <a:ext uri="{FF2B5EF4-FFF2-40B4-BE49-F238E27FC236}">
                <a16:creationId xmlns:a16="http://schemas.microsoft.com/office/drawing/2014/main" xmlns="" id="{3E50ACB9-3926-4C8F-ADD2-872B78C6258A}"/>
              </a:ext>
            </a:extLst>
          </p:cNvPr>
          <p:cNvSpPr/>
          <p:nvPr userDrawn="1"/>
        </p:nvSpPr>
        <p:spPr>
          <a:xfrm>
            <a:off x="2252725" y="3283084"/>
            <a:ext cx="621000" cy="540000"/>
          </a:xfrm>
          <a:prstGeom prst="hexagon">
            <a:avLst>
              <a:gd name="adj" fmla="val 54046"/>
              <a:gd name="vf" fmla="val 115470"/>
            </a:avLst>
          </a:prstGeom>
          <a:gradFill flip="none" rotWithShape="1">
            <a:gsLst>
              <a:gs pos="23000">
                <a:schemeClr val="accent1"/>
              </a:gs>
              <a:gs pos="49000">
                <a:schemeClr val="accent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xmlns="" id="{F3784E2E-53D3-4339-916F-6D06B8184A42}"/>
              </a:ext>
            </a:extLst>
          </p:cNvPr>
          <p:cNvCxnSpPr>
            <a:cxnSpLocks/>
          </p:cNvCxnSpPr>
          <p:nvPr userDrawn="1"/>
        </p:nvCxnSpPr>
        <p:spPr>
          <a:xfrm>
            <a:off x="2267372" y="4007789"/>
            <a:ext cx="1207862" cy="8222"/>
          </a:xfrm>
          <a:prstGeom prst="line">
            <a:avLst/>
          </a:prstGeom>
          <a:ln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xmlns="" id="{88E91A18-23A8-4F2D-9ABA-CD75F23C2CDF}"/>
              </a:ext>
            </a:extLst>
          </p:cNvPr>
          <p:cNvCxnSpPr>
            <a:cxnSpLocks/>
          </p:cNvCxnSpPr>
          <p:nvPr userDrawn="1"/>
        </p:nvCxnSpPr>
        <p:spPr>
          <a:xfrm>
            <a:off x="5709099" y="4007789"/>
            <a:ext cx="1207862" cy="8222"/>
          </a:xfrm>
          <a:prstGeom prst="line">
            <a:avLst/>
          </a:prstGeom>
          <a:ln>
            <a:solidFill>
              <a:schemeClr val="accent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51814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尾页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xmlns="" id="{9E8D6C7A-834E-44BA-81C4-D50911065EDE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1653704"/>
            <a:ext cx="9144000" cy="30511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xmlns="" id="{589CAC40-B361-4760-AD74-D73D96F234A1}"/>
              </a:ext>
            </a:extLst>
          </p:cNvPr>
          <p:cNvSpPr>
            <a:spLocks noEditPoints="1"/>
          </p:cNvSpPr>
          <p:nvPr userDrawn="1">
            <p:custDataLst>
              <p:tags r:id="rId2"/>
            </p:custDataLst>
          </p:nvPr>
        </p:nvSpPr>
        <p:spPr bwMode="auto">
          <a:xfrm>
            <a:off x="6449408" y="5290741"/>
            <a:ext cx="836235" cy="995834"/>
          </a:xfrm>
          <a:custGeom>
            <a:avLst/>
            <a:gdLst>
              <a:gd name="T0" fmla="*/ 400 w 528"/>
              <a:gd name="T1" fmla="*/ 293 h 471"/>
              <a:gd name="T2" fmla="*/ 430 w 528"/>
              <a:gd name="T3" fmla="*/ 279 h 471"/>
              <a:gd name="T4" fmla="*/ 430 w 528"/>
              <a:gd name="T5" fmla="*/ 278 h 471"/>
              <a:gd name="T6" fmla="*/ 430 w 528"/>
              <a:gd name="T7" fmla="*/ 204 h 471"/>
              <a:gd name="T8" fmla="*/ 401 w 528"/>
              <a:gd name="T9" fmla="*/ 218 h 471"/>
              <a:gd name="T10" fmla="*/ 400 w 528"/>
              <a:gd name="T11" fmla="*/ 293 h 471"/>
              <a:gd name="T12" fmla="*/ 90 w 528"/>
              <a:gd name="T13" fmla="*/ 204 h 471"/>
              <a:gd name="T14" fmla="*/ 90 w 528"/>
              <a:gd name="T15" fmla="*/ 279 h 471"/>
              <a:gd name="T16" fmla="*/ 248 w 528"/>
              <a:gd name="T17" fmla="*/ 354 h 471"/>
              <a:gd name="T18" fmla="*/ 274 w 528"/>
              <a:gd name="T19" fmla="*/ 354 h 471"/>
              <a:gd name="T20" fmla="*/ 371 w 528"/>
              <a:gd name="T21" fmla="*/ 307 h 471"/>
              <a:gd name="T22" fmla="*/ 371 w 528"/>
              <a:gd name="T23" fmla="*/ 232 h 471"/>
              <a:gd name="T24" fmla="*/ 260 w 528"/>
              <a:gd name="T25" fmla="*/ 286 h 471"/>
              <a:gd name="T26" fmla="*/ 90 w 528"/>
              <a:gd name="T27" fmla="*/ 204 h 471"/>
              <a:gd name="T28" fmla="*/ 394 w 528"/>
              <a:gd name="T29" fmla="*/ 197 h 471"/>
              <a:gd name="T30" fmla="*/ 391 w 528"/>
              <a:gd name="T31" fmla="*/ 196 h 471"/>
              <a:gd name="T32" fmla="*/ 287 w 528"/>
              <a:gd name="T33" fmla="*/ 139 h 471"/>
              <a:gd name="T34" fmla="*/ 288 w 528"/>
              <a:gd name="T35" fmla="*/ 132 h 471"/>
              <a:gd name="T36" fmla="*/ 264 w 528"/>
              <a:gd name="T37" fmla="*/ 108 h 471"/>
              <a:gd name="T38" fmla="*/ 240 w 528"/>
              <a:gd name="T39" fmla="*/ 132 h 471"/>
              <a:gd name="T40" fmla="*/ 264 w 528"/>
              <a:gd name="T41" fmla="*/ 156 h 471"/>
              <a:gd name="T42" fmla="*/ 281 w 528"/>
              <a:gd name="T43" fmla="*/ 150 h 471"/>
              <a:gd name="T44" fmla="*/ 383 w 528"/>
              <a:gd name="T45" fmla="*/ 207 h 471"/>
              <a:gd name="T46" fmla="*/ 394 w 528"/>
              <a:gd name="T47" fmla="*/ 197 h 471"/>
              <a:gd name="T48" fmla="*/ 528 w 528"/>
              <a:gd name="T49" fmla="*/ 132 h 471"/>
              <a:gd name="T50" fmla="*/ 260 w 528"/>
              <a:gd name="T51" fmla="*/ 0 h 471"/>
              <a:gd name="T52" fmla="*/ 0 w 528"/>
              <a:gd name="T53" fmla="*/ 126 h 471"/>
              <a:gd name="T54" fmla="*/ 0 w 528"/>
              <a:gd name="T55" fmla="*/ 137 h 471"/>
              <a:gd name="T56" fmla="*/ 260 w 528"/>
              <a:gd name="T57" fmla="*/ 263 h 471"/>
              <a:gd name="T58" fmla="*/ 371 w 528"/>
              <a:gd name="T59" fmla="*/ 209 h 471"/>
              <a:gd name="T60" fmla="*/ 371 w 528"/>
              <a:gd name="T61" fmla="*/ 205 h 471"/>
              <a:gd name="T62" fmla="*/ 281 w 528"/>
              <a:gd name="T63" fmla="*/ 158 h 471"/>
              <a:gd name="T64" fmla="*/ 264 w 528"/>
              <a:gd name="T65" fmla="*/ 163 h 471"/>
              <a:gd name="T66" fmla="*/ 233 w 528"/>
              <a:gd name="T67" fmla="*/ 132 h 471"/>
              <a:gd name="T68" fmla="*/ 264 w 528"/>
              <a:gd name="T69" fmla="*/ 100 h 471"/>
              <a:gd name="T70" fmla="*/ 295 w 528"/>
              <a:gd name="T71" fmla="*/ 132 h 471"/>
              <a:gd name="T72" fmla="*/ 295 w 528"/>
              <a:gd name="T73" fmla="*/ 135 h 471"/>
              <a:gd name="T74" fmla="*/ 401 w 528"/>
              <a:gd name="T75" fmla="*/ 194 h 471"/>
              <a:gd name="T76" fmla="*/ 528 w 528"/>
              <a:gd name="T77" fmla="*/ 132 h 471"/>
              <a:gd name="T78" fmla="*/ 394 w 528"/>
              <a:gd name="T79" fmla="*/ 197 h 471"/>
              <a:gd name="T80" fmla="*/ 395 w 528"/>
              <a:gd name="T81" fmla="*/ 293 h 471"/>
              <a:gd name="T82" fmla="*/ 404 w 528"/>
              <a:gd name="T83" fmla="*/ 307 h 471"/>
              <a:gd name="T84" fmla="*/ 396 w 528"/>
              <a:gd name="T85" fmla="*/ 320 h 471"/>
              <a:gd name="T86" fmla="*/ 403 w 528"/>
              <a:gd name="T87" fmla="*/ 320 h 471"/>
              <a:gd name="T88" fmla="*/ 416 w 528"/>
              <a:gd name="T89" fmla="*/ 471 h 471"/>
              <a:gd name="T90" fmla="*/ 364 w 528"/>
              <a:gd name="T91" fmla="*/ 471 h 471"/>
              <a:gd name="T92" fmla="*/ 377 w 528"/>
              <a:gd name="T93" fmla="*/ 320 h 471"/>
              <a:gd name="T94" fmla="*/ 384 w 528"/>
              <a:gd name="T95" fmla="*/ 320 h 471"/>
              <a:gd name="T96" fmla="*/ 376 w 528"/>
              <a:gd name="T97" fmla="*/ 307 h 471"/>
              <a:gd name="T98" fmla="*/ 384 w 528"/>
              <a:gd name="T99" fmla="*/ 293 h 471"/>
              <a:gd name="T100" fmla="*/ 383 w 528"/>
              <a:gd name="T101" fmla="*/ 207 h 471"/>
              <a:gd name="T102" fmla="*/ 394 w 528"/>
              <a:gd name="T103" fmla="*/ 197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28" h="471">
                <a:moveTo>
                  <a:pt x="400" y="293"/>
                </a:moveTo>
                <a:cubicBezTo>
                  <a:pt x="430" y="279"/>
                  <a:pt x="430" y="279"/>
                  <a:pt x="430" y="279"/>
                </a:cubicBezTo>
                <a:cubicBezTo>
                  <a:pt x="430" y="279"/>
                  <a:pt x="430" y="278"/>
                  <a:pt x="430" y="278"/>
                </a:cubicBezTo>
                <a:cubicBezTo>
                  <a:pt x="430" y="204"/>
                  <a:pt x="430" y="204"/>
                  <a:pt x="430" y="204"/>
                </a:cubicBezTo>
                <a:cubicBezTo>
                  <a:pt x="401" y="218"/>
                  <a:pt x="401" y="218"/>
                  <a:pt x="401" y="218"/>
                </a:cubicBezTo>
                <a:cubicBezTo>
                  <a:pt x="400" y="293"/>
                  <a:pt x="400" y="293"/>
                  <a:pt x="400" y="293"/>
                </a:cubicBezTo>
                <a:close/>
                <a:moveTo>
                  <a:pt x="90" y="204"/>
                </a:moveTo>
                <a:cubicBezTo>
                  <a:pt x="90" y="279"/>
                  <a:pt x="90" y="279"/>
                  <a:pt x="90" y="279"/>
                </a:cubicBezTo>
                <a:cubicBezTo>
                  <a:pt x="143" y="304"/>
                  <a:pt x="195" y="329"/>
                  <a:pt x="248" y="354"/>
                </a:cubicBezTo>
                <a:cubicBezTo>
                  <a:pt x="257" y="357"/>
                  <a:pt x="265" y="357"/>
                  <a:pt x="274" y="354"/>
                </a:cubicBezTo>
                <a:cubicBezTo>
                  <a:pt x="371" y="307"/>
                  <a:pt x="371" y="307"/>
                  <a:pt x="371" y="307"/>
                </a:cubicBezTo>
                <a:cubicBezTo>
                  <a:pt x="371" y="232"/>
                  <a:pt x="371" y="232"/>
                  <a:pt x="371" y="232"/>
                </a:cubicBezTo>
                <a:cubicBezTo>
                  <a:pt x="260" y="286"/>
                  <a:pt x="260" y="286"/>
                  <a:pt x="260" y="286"/>
                </a:cubicBezTo>
                <a:cubicBezTo>
                  <a:pt x="90" y="204"/>
                  <a:pt x="90" y="204"/>
                  <a:pt x="90" y="204"/>
                </a:cubicBezTo>
                <a:close/>
                <a:moveTo>
                  <a:pt x="394" y="197"/>
                </a:moveTo>
                <a:cubicBezTo>
                  <a:pt x="391" y="196"/>
                  <a:pt x="391" y="196"/>
                  <a:pt x="391" y="196"/>
                </a:cubicBezTo>
                <a:cubicBezTo>
                  <a:pt x="287" y="139"/>
                  <a:pt x="287" y="139"/>
                  <a:pt x="287" y="139"/>
                </a:cubicBezTo>
                <a:cubicBezTo>
                  <a:pt x="288" y="136"/>
                  <a:pt x="288" y="134"/>
                  <a:pt x="288" y="132"/>
                </a:cubicBezTo>
                <a:cubicBezTo>
                  <a:pt x="288" y="118"/>
                  <a:pt x="277" y="108"/>
                  <a:pt x="264" y="108"/>
                </a:cubicBezTo>
                <a:cubicBezTo>
                  <a:pt x="251" y="108"/>
                  <a:pt x="240" y="118"/>
                  <a:pt x="240" y="132"/>
                </a:cubicBezTo>
                <a:cubicBezTo>
                  <a:pt x="240" y="145"/>
                  <a:pt x="251" y="156"/>
                  <a:pt x="264" y="156"/>
                </a:cubicBezTo>
                <a:cubicBezTo>
                  <a:pt x="270" y="156"/>
                  <a:pt x="276" y="154"/>
                  <a:pt x="281" y="150"/>
                </a:cubicBezTo>
                <a:cubicBezTo>
                  <a:pt x="383" y="207"/>
                  <a:pt x="383" y="207"/>
                  <a:pt x="383" y="207"/>
                </a:cubicBezTo>
                <a:cubicBezTo>
                  <a:pt x="394" y="197"/>
                  <a:pt x="394" y="197"/>
                  <a:pt x="394" y="197"/>
                </a:cubicBezTo>
                <a:close/>
                <a:moveTo>
                  <a:pt x="528" y="132"/>
                </a:moveTo>
                <a:cubicBezTo>
                  <a:pt x="260" y="0"/>
                  <a:pt x="260" y="0"/>
                  <a:pt x="260" y="0"/>
                </a:cubicBezTo>
                <a:cubicBezTo>
                  <a:pt x="0" y="126"/>
                  <a:pt x="0" y="126"/>
                  <a:pt x="0" y="126"/>
                </a:cubicBezTo>
                <a:cubicBezTo>
                  <a:pt x="0" y="137"/>
                  <a:pt x="0" y="137"/>
                  <a:pt x="0" y="137"/>
                </a:cubicBezTo>
                <a:cubicBezTo>
                  <a:pt x="260" y="263"/>
                  <a:pt x="260" y="263"/>
                  <a:pt x="260" y="263"/>
                </a:cubicBezTo>
                <a:cubicBezTo>
                  <a:pt x="371" y="209"/>
                  <a:pt x="371" y="209"/>
                  <a:pt x="371" y="209"/>
                </a:cubicBezTo>
                <a:cubicBezTo>
                  <a:pt x="371" y="205"/>
                  <a:pt x="371" y="205"/>
                  <a:pt x="371" y="205"/>
                </a:cubicBezTo>
                <a:cubicBezTo>
                  <a:pt x="281" y="158"/>
                  <a:pt x="281" y="158"/>
                  <a:pt x="281" y="158"/>
                </a:cubicBezTo>
                <a:cubicBezTo>
                  <a:pt x="276" y="162"/>
                  <a:pt x="270" y="163"/>
                  <a:pt x="264" y="163"/>
                </a:cubicBezTo>
                <a:cubicBezTo>
                  <a:pt x="247" y="163"/>
                  <a:pt x="233" y="149"/>
                  <a:pt x="233" y="132"/>
                </a:cubicBezTo>
                <a:cubicBezTo>
                  <a:pt x="233" y="114"/>
                  <a:pt x="247" y="100"/>
                  <a:pt x="264" y="100"/>
                </a:cubicBezTo>
                <a:cubicBezTo>
                  <a:pt x="281" y="100"/>
                  <a:pt x="295" y="114"/>
                  <a:pt x="295" y="132"/>
                </a:cubicBezTo>
                <a:cubicBezTo>
                  <a:pt x="295" y="133"/>
                  <a:pt x="295" y="134"/>
                  <a:pt x="295" y="135"/>
                </a:cubicBezTo>
                <a:cubicBezTo>
                  <a:pt x="401" y="194"/>
                  <a:pt x="401" y="194"/>
                  <a:pt x="401" y="194"/>
                </a:cubicBezTo>
                <a:cubicBezTo>
                  <a:pt x="528" y="132"/>
                  <a:pt x="528" y="132"/>
                  <a:pt x="528" y="132"/>
                </a:cubicBezTo>
                <a:close/>
                <a:moveTo>
                  <a:pt x="394" y="197"/>
                </a:moveTo>
                <a:cubicBezTo>
                  <a:pt x="395" y="293"/>
                  <a:pt x="395" y="293"/>
                  <a:pt x="395" y="293"/>
                </a:cubicBezTo>
                <a:cubicBezTo>
                  <a:pt x="401" y="295"/>
                  <a:pt x="404" y="300"/>
                  <a:pt x="404" y="307"/>
                </a:cubicBezTo>
                <a:cubicBezTo>
                  <a:pt x="404" y="312"/>
                  <a:pt x="401" y="317"/>
                  <a:pt x="396" y="320"/>
                </a:cubicBezTo>
                <a:cubicBezTo>
                  <a:pt x="403" y="320"/>
                  <a:pt x="403" y="320"/>
                  <a:pt x="403" y="320"/>
                </a:cubicBezTo>
                <a:cubicBezTo>
                  <a:pt x="416" y="471"/>
                  <a:pt x="416" y="471"/>
                  <a:pt x="416" y="471"/>
                </a:cubicBezTo>
                <a:cubicBezTo>
                  <a:pt x="364" y="471"/>
                  <a:pt x="364" y="471"/>
                  <a:pt x="364" y="471"/>
                </a:cubicBezTo>
                <a:cubicBezTo>
                  <a:pt x="377" y="320"/>
                  <a:pt x="377" y="320"/>
                  <a:pt x="377" y="320"/>
                </a:cubicBezTo>
                <a:cubicBezTo>
                  <a:pt x="384" y="320"/>
                  <a:pt x="384" y="320"/>
                  <a:pt x="384" y="320"/>
                </a:cubicBezTo>
                <a:cubicBezTo>
                  <a:pt x="379" y="317"/>
                  <a:pt x="376" y="312"/>
                  <a:pt x="376" y="307"/>
                </a:cubicBezTo>
                <a:cubicBezTo>
                  <a:pt x="376" y="301"/>
                  <a:pt x="379" y="296"/>
                  <a:pt x="384" y="293"/>
                </a:cubicBezTo>
                <a:cubicBezTo>
                  <a:pt x="383" y="207"/>
                  <a:pt x="383" y="207"/>
                  <a:pt x="383" y="207"/>
                </a:cubicBezTo>
                <a:cubicBezTo>
                  <a:pt x="394" y="197"/>
                  <a:pt x="394" y="197"/>
                  <a:pt x="394" y="19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8" name="等腰三角形 7">
            <a:extLst>
              <a:ext uri="{FF2B5EF4-FFF2-40B4-BE49-F238E27FC236}">
                <a16:creationId xmlns:a16="http://schemas.microsoft.com/office/drawing/2014/main" xmlns="" id="{63227020-F056-4151-B78A-42CCD8BE4454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 flipV="1">
            <a:off x="6732790" y="4704820"/>
            <a:ext cx="269471" cy="20660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11" name="文本占位符 10">
            <a:extLst>
              <a:ext uri="{FF2B5EF4-FFF2-40B4-BE49-F238E27FC236}">
                <a16:creationId xmlns:a16="http://schemas.microsoft.com/office/drawing/2014/main" xmlns="" id="{4C893376-4C31-4255-B62E-55AFB574EB4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7858" y="2460080"/>
            <a:ext cx="7968284" cy="9144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300" b="1">
                <a:solidFill>
                  <a:schemeClr val="bg1"/>
                </a:solidFill>
                <a:latin typeface="+mn-ea"/>
                <a:ea typeface="+mn-ea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zh-CN" altLang="en-US" dirty="0"/>
              <a:t>编辑母版文本样</a:t>
            </a:r>
          </a:p>
        </p:txBody>
      </p: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xmlns="" id="{FCA2BDE9-8E48-40F2-914D-46A1A474F52F}"/>
              </a:ext>
            </a:extLst>
          </p:cNvPr>
          <p:cNvCxnSpPr>
            <a:cxnSpLocks/>
          </p:cNvCxnSpPr>
          <p:nvPr userDrawn="1">
            <p:custDataLst>
              <p:tags r:id="rId4"/>
            </p:custDataLst>
          </p:nvPr>
        </p:nvCxnSpPr>
        <p:spPr>
          <a:xfrm>
            <a:off x="1628775" y="3667440"/>
            <a:ext cx="1727125" cy="0"/>
          </a:xfrm>
          <a:prstGeom prst="line">
            <a:avLst/>
          </a:prstGeom>
          <a:ln w="19050">
            <a:solidFill>
              <a:schemeClr val="bg1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xmlns="" id="{61E1812E-0D0A-47FF-A2E2-24268AEFB358}"/>
              </a:ext>
            </a:extLst>
          </p:cNvPr>
          <p:cNvCxnSpPr>
            <a:cxnSpLocks/>
          </p:cNvCxnSpPr>
          <p:nvPr userDrawn="1">
            <p:custDataLst>
              <p:tags r:id="rId5"/>
            </p:custDataLst>
          </p:nvPr>
        </p:nvCxnSpPr>
        <p:spPr>
          <a:xfrm>
            <a:off x="5734768" y="3667440"/>
            <a:ext cx="1753073" cy="0"/>
          </a:xfrm>
          <a:prstGeom prst="line">
            <a:avLst/>
          </a:prstGeom>
          <a:ln w="19050">
            <a:solidFill>
              <a:schemeClr val="bg1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占位符 15">
            <a:extLst>
              <a:ext uri="{FF2B5EF4-FFF2-40B4-BE49-F238E27FC236}">
                <a16:creationId xmlns:a16="http://schemas.microsoft.com/office/drawing/2014/main" xmlns="" id="{C6230AEE-07B3-46B9-8678-FC4430A16BA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13571" y="3483522"/>
            <a:ext cx="2221917" cy="464999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  <a:lvl5pPr marL="1371600" indent="0">
              <a:buNone/>
              <a:defRPr/>
            </a:lvl5pPr>
          </a:lstStyle>
          <a:p>
            <a:pPr lvl="0"/>
            <a:r>
              <a:rPr lang="zh-CN" altLang="en-US" dirty="0"/>
              <a:t>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0804527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_3Column_Re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形状&#10;&#10;描述已自动生成">
            <a:extLst>
              <a:ext uri="{FF2B5EF4-FFF2-40B4-BE49-F238E27FC236}">
                <a16:creationId xmlns:a16="http://schemas.microsoft.com/office/drawing/2014/main" xmlns="" id="{2B6B1E38-92E7-264B-8E89-41E6E84A3B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文本占位符 6">
            <a:extLst>
              <a:ext uri="{FF2B5EF4-FFF2-40B4-BE49-F238E27FC236}">
                <a16:creationId xmlns:a16="http://schemas.microsoft.com/office/drawing/2014/main" xmlns="" id="{8FD8A64B-6AD0-3A41-814C-1B63096892A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0452" y="182446"/>
            <a:ext cx="1242854" cy="21929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825" b="0" i="0" baseline="0">
                <a:solidFill>
                  <a:schemeClr val="bg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  <a:cs typeface="Segoe UI Light" charset="0"/>
              </a:defRPr>
            </a:lvl1pPr>
          </a:lstStyle>
          <a:p>
            <a:pPr lvl="0"/>
            <a:r>
              <a:rPr kumimoji="1" lang="en-US" altLang="zh-CN" dirty="0" err="1"/>
              <a:t>OfficePLUS</a:t>
            </a:r>
            <a:endParaRPr kumimoji="1" lang="zh-CN" altLang="en-US" dirty="0"/>
          </a:p>
        </p:txBody>
      </p:sp>
      <p:sp>
        <p:nvSpPr>
          <p:cNvPr id="9" name="文本占位符 8">
            <a:extLst>
              <a:ext uri="{FF2B5EF4-FFF2-40B4-BE49-F238E27FC236}">
                <a16:creationId xmlns:a16="http://schemas.microsoft.com/office/drawing/2014/main" xmlns="" id="{54EE1A10-8007-A34C-90EC-12BF9C0AED6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14759" y="759877"/>
            <a:ext cx="5305759" cy="30008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900" b="0" i="0" baseline="0">
                <a:solidFill>
                  <a:schemeClr val="bg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  <a:cs typeface="Microsoft YaHei Light" panose="020B0503020204020204" pitchFamily="34" charset="-122"/>
              </a:defRPr>
            </a:lvl1pPr>
          </a:lstStyle>
          <a:p>
            <a:pPr lvl="0"/>
            <a:r>
              <a:rPr kumimoji="1" lang="en-US" altLang="zh-CN" dirty="0" err="1"/>
              <a:t>OfficePLUS</a:t>
            </a:r>
            <a:endParaRPr kumimoji="1" lang="zh-CN" altLang="en-US" dirty="0"/>
          </a:p>
        </p:txBody>
      </p:sp>
      <p:sp>
        <p:nvSpPr>
          <p:cNvPr id="10" name="文本占位符 9">
            <a:extLst>
              <a:ext uri="{FF2B5EF4-FFF2-40B4-BE49-F238E27FC236}">
                <a16:creationId xmlns:a16="http://schemas.microsoft.com/office/drawing/2014/main" xmlns="" id="{FCC17F7B-0108-144F-8488-1E2862B9064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14760" y="182446"/>
            <a:ext cx="1694903" cy="21929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825" b="0" i="0" baseline="0">
                <a:solidFill>
                  <a:schemeClr val="bg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  <a:cs typeface="Segoe UI Light" charset="0"/>
              </a:defRPr>
            </a:lvl1pPr>
          </a:lstStyle>
          <a:p>
            <a:pPr lvl="0"/>
            <a:r>
              <a:rPr kumimoji="1" lang="en-US" altLang="zh-CN"/>
              <a:t>OfficePLUS</a:t>
            </a:r>
            <a:endParaRPr kumimoji="1" lang="zh-CN" altLang="en-US"/>
          </a:p>
        </p:txBody>
      </p:sp>
      <p:sp>
        <p:nvSpPr>
          <p:cNvPr id="11" name="文本占位符 10">
            <a:extLst>
              <a:ext uri="{FF2B5EF4-FFF2-40B4-BE49-F238E27FC236}">
                <a16:creationId xmlns:a16="http://schemas.microsoft.com/office/drawing/2014/main" xmlns="" id="{30BB9E0B-0189-FE49-A78C-FE753F2AA79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0452" y="759874"/>
            <a:ext cx="1242854" cy="307777"/>
          </a:xfrm>
          <a:prstGeom prst="rect">
            <a:avLst/>
          </a:prstGeom>
        </p:spPr>
        <p:txBody>
          <a:bodyPr/>
          <a:lstStyle>
            <a:lvl1pPr marL="0" marR="0" indent="0" algn="l" defTabSz="68576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zh-CN"/>
              <a:t>OfficePLUS</a:t>
            </a:r>
            <a:endParaRPr kumimoji="1" lang="zh-CN" altLang="en-US"/>
          </a:p>
        </p:txBody>
      </p:sp>
      <p:sp>
        <p:nvSpPr>
          <p:cNvPr id="6" name="文本占位符 5">
            <a:extLst>
              <a:ext uri="{FF2B5EF4-FFF2-40B4-BE49-F238E27FC236}">
                <a16:creationId xmlns:a16="http://schemas.microsoft.com/office/drawing/2014/main" xmlns="" id="{0794DEC1-0DDB-5444-9DA7-6EDC75F3C89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0452" y="1490309"/>
            <a:ext cx="1242854" cy="28277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825" b="0" i="0" baseline="0">
                <a:solidFill>
                  <a:schemeClr val="bg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  <a:cs typeface="Segoe UI Light" charset="0"/>
              </a:defRPr>
            </a:lvl1pPr>
          </a:lstStyle>
          <a:p>
            <a:pPr lvl="0"/>
            <a:r>
              <a:rPr kumimoji="1" lang="en-US" altLang="zh-CN"/>
              <a:t>OfficePLUS</a:t>
            </a:r>
            <a:endParaRPr kumimoji="1" lang="zh-CN" altLang="en-US"/>
          </a:p>
        </p:txBody>
      </p:sp>
      <p:sp>
        <p:nvSpPr>
          <p:cNvPr id="8" name="文本占位符 7">
            <a:extLst>
              <a:ext uri="{FF2B5EF4-FFF2-40B4-BE49-F238E27FC236}">
                <a16:creationId xmlns:a16="http://schemas.microsoft.com/office/drawing/2014/main" xmlns="" id="{2E329B3E-8E5D-6C4F-8355-071113D7373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783499" y="182446"/>
            <a:ext cx="1121066" cy="21929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825" b="0" i="0" baseline="0">
                <a:solidFill>
                  <a:schemeClr val="bg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  <a:cs typeface="Segoe UI Light" charset="0"/>
              </a:defRPr>
            </a:lvl1pPr>
          </a:lstStyle>
          <a:p>
            <a:pPr lvl="0"/>
            <a:r>
              <a:rPr kumimoji="1" lang="en-US" altLang="zh-CN" dirty="0" err="1"/>
              <a:t>OfficePLUS</a:t>
            </a:r>
            <a:endParaRPr kumimoji="1" lang="zh-CN" altLang="en-US" dirty="0"/>
          </a:p>
        </p:txBody>
      </p:sp>
      <p:sp>
        <p:nvSpPr>
          <p:cNvPr id="14" name="文本占位符 13">
            <a:extLst>
              <a:ext uri="{FF2B5EF4-FFF2-40B4-BE49-F238E27FC236}">
                <a16:creationId xmlns:a16="http://schemas.microsoft.com/office/drawing/2014/main" xmlns="" id="{EE8BE598-6F23-D84B-ABD3-65A6F031CF3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783500" y="759877"/>
            <a:ext cx="1121066" cy="30008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900" b="0" i="0" baseline="0">
                <a:solidFill>
                  <a:schemeClr val="bg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  <a:cs typeface="Microsoft YaHei Light" panose="020B0503020204020204" pitchFamily="34" charset="-122"/>
              </a:defRPr>
            </a:lvl1pPr>
          </a:lstStyle>
          <a:p>
            <a:pPr lvl="0"/>
            <a:r>
              <a:rPr kumimoji="1" lang="en-US" altLang="zh-CN" dirty="0" err="1"/>
              <a:t>OfficePLUS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158882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xmlns="" id="{9E8D6C7A-834E-44BA-81C4-D50911065EDE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1653704"/>
            <a:ext cx="9144000" cy="30511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xmlns="" id="{589CAC40-B361-4760-AD74-D73D96F234A1}"/>
              </a:ext>
            </a:extLst>
          </p:cNvPr>
          <p:cNvSpPr>
            <a:spLocks noEditPoints="1"/>
          </p:cNvSpPr>
          <p:nvPr userDrawn="1">
            <p:custDataLst>
              <p:tags r:id="rId2"/>
            </p:custDataLst>
          </p:nvPr>
        </p:nvSpPr>
        <p:spPr bwMode="auto">
          <a:xfrm>
            <a:off x="6449408" y="5290741"/>
            <a:ext cx="836235" cy="995834"/>
          </a:xfrm>
          <a:custGeom>
            <a:avLst/>
            <a:gdLst>
              <a:gd name="T0" fmla="*/ 400 w 528"/>
              <a:gd name="T1" fmla="*/ 293 h 471"/>
              <a:gd name="T2" fmla="*/ 430 w 528"/>
              <a:gd name="T3" fmla="*/ 279 h 471"/>
              <a:gd name="T4" fmla="*/ 430 w 528"/>
              <a:gd name="T5" fmla="*/ 278 h 471"/>
              <a:gd name="T6" fmla="*/ 430 w 528"/>
              <a:gd name="T7" fmla="*/ 204 h 471"/>
              <a:gd name="T8" fmla="*/ 401 w 528"/>
              <a:gd name="T9" fmla="*/ 218 h 471"/>
              <a:gd name="T10" fmla="*/ 400 w 528"/>
              <a:gd name="T11" fmla="*/ 293 h 471"/>
              <a:gd name="T12" fmla="*/ 90 w 528"/>
              <a:gd name="T13" fmla="*/ 204 h 471"/>
              <a:gd name="T14" fmla="*/ 90 w 528"/>
              <a:gd name="T15" fmla="*/ 279 h 471"/>
              <a:gd name="T16" fmla="*/ 248 w 528"/>
              <a:gd name="T17" fmla="*/ 354 h 471"/>
              <a:gd name="T18" fmla="*/ 274 w 528"/>
              <a:gd name="T19" fmla="*/ 354 h 471"/>
              <a:gd name="T20" fmla="*/ 371 w 528"/>
              <a:gd name="T21" fmla="*/ 307 h 471"/>
              <a:gd name="T22" fmla="*/ 371 w 528"/>
              <a:gd name="T23" fmla="*/ 232 h 471"/>
              <a:gd name="T24" fmla="*/ 260 w 528"/>
              <a:gd name="T25" fmla="*/ 286 h 471"/>
              <a:gd name="T26" fmla="*/ 90 w 528"/>
              <a:gd name="T27" fmla="*/ 204 h 471"/>
              <a:gd name="T28" fmla="*/ 394 w 528"/>
              <a:gd name="T29" fmla="*/ 197 h 471"/>
              <a:gd name="T30" fmla="*/ 391 w 528"/>
              <a:gd name="T31" fmla="*/ 196 h 471"/>
              <a:gd name="T32" fmla="*/ 287 w 528"/>
              <a:gd name="T33" fmla="*/ 139 h 471"/>
              <a:gd name="T34" fmla="*/ 288 w 528"/>
              <a:gd name="T35" fmla="*/ 132 h 471"/>
              <a:gd name="T36" fmla="*/ 264 w 528"/>
              <a:gd name="T37" fmla="*/ 108 h 471"/>
              <a:gd name="T38" fmla="*/ 240 w 528"/>
              <a:gd name="T39" fmla="*/ 132 h 471"/>
              <a:gd name="T40" fmla="*/ 264 w 528"/>
              <a:gd name="T41" fmla="*/ 156 h 471"/>
              <a:gd name="T42" fmla="*/ 281 w 528"/>
              <a:gd name="T43" fmla="*/ 150 h 471"/>
              <a:gd name="T44" fmla="*/ 383 w 528"/>
              <a:gd name="T45" fmla="*/ 207 h 471"/>
              <a:gd name="T46" fmla="*/ 394 w 528"/>
              <a:gd name="T47" fmla="*/ 197 h 471"/>
              <a:gd name="T48" fmla="*/ 528 w 528"/>
              <a:gd name="T49" fmla="*/ 132 h 471"/>
              <a:gd name="T50" fmla="*/ 260 w 528"/>
              <a:gd name="T51" fmla="*/ 0 h 471"/>
              <a:gd name="T52" fmla="*/ 0 w 528"/>
              <a:gd name="T53" fmla="*/ 126 h 471"/>
              <a:gd name="T54" fmla="*/ 0 w 528"/>
              <a:gd name="T55" fmla="*/ 137 h 471"/>
              <a:gd name="T56" fmla="*/ 260 w 528"/>
              <a:gd name="T57" fmla="*/ 263 h 471"/>
              <a:gd name="T58" fmla="*/ 371 w 528"/>
              <a:gd name="T59" fmla="*/ 209 h 471"/>
              <a:gd name="T60" fmla="*/ 371 w 528"/>
              <a:gd name="T61" fmla="*/ 205 h 471"/>
              <a:gd name="T62" fmla="*/ 281 w 528"/>
              <a:gd name="T63" fmla="*/ 158 h 471"/>
              <a:gd name="T64" fmla="*/ 264 w 528"/>
              <a:gd name="T65" fmla="*/ 163 h 471"/>
              <a:gd name="T66" fmla="*/ 233 w 528"/>
              <a:gd name="T67" fmla="*/ 132 h 471"/>
              <a:gd name="T68" fmla="*/ 264 w 528"/>
              <a:gd name="T69" fmla="*/ 100 h 471"/>
              <a:gd name="T70" fmla="*/ 295 w 528"/>
              <a:gd name="T71" fmla="*/ 132 h 471"/>
              <a:gd name="T72" fmla="*/ 295 w 528"/>
              <a:gd name="T73" fmla="*/ 135 h 471"/>
              <a:gd name="T74" fmla="*/ 401 w 528"/>
              <a:gd name="T75" fmla="*/ 194 h 471"/>
              <a:gd name="T76" fmla="*/ 528 w 528"/>
              <a:gd name="T77" fmla="*/ 132 h 471"/>
              <a:gd name="T78" fmla="*/ 394 w 528"/>
              <a:gd name="T79" fmla="*/ 197 h 471"/>
              <a:gd name="T80" fmla="*/ 395 w 528"/>
              <a:gd name="T81" fmla="*/ 293 h 471"/>
              <a:gd name="T82" fmla="*/ 404 w 528"/>
              <a:gd name="T83" fmla="*/ 307 h 471"/>
              <a:gd name="T84" fmla="*/ 396 w 528"/>
              <a:gd name="T85" fmla="*/ 320 h 471"/>
              <a:gd name="T86" fmla="*/ 403 w 528"/>
              <a:gd name="T87" fmla="*/ 320 h 471"/>
              <a:gd name="T88" fmla="*/ 416 w 528"/>
              <a:gd name="T89" fmla="*/ 471 h 471"/>
              <a:gd name="T90" fmla="*/ 364 w 528"/>
              <a:gd name="T91" fmla="*/ 471 h 471"/>
              <a:gd name="T92" fmla="*/ 377 w 528"/>
              <a:gd name="T93" fmla="*/ 320 h 471"/>
              <a:gd name="T94" fmla="*/ 384 w 528"/>
              <a:gd name="T95" fmla="*/ 320 h 471"/>
              <a:gd name="T96" fmla="*/ 376 w 528"/>
              <a:gd name="T97" fmla="*/ 307 h 471"/>
              <a:gd name="T98" fmla="*/ 384 w 528"/>
              <a:gd name="T99" fmla="*/ 293 h 471"/>
              <a:gd name="T100" fmla="*/ 383 w 528"/>
              <a:gd name="T101" fmla="*/ 207 h 471"/>
              <a:gd name="T102" fmla="*/ 394 w 528"/>
              <a:gd name="T103" fmla="*/ 197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28" h="471">
                <a:moveTo>
                  <a:pt x="400" y="293"/>
                </a:moveTo>
                <a:cubicBezTo>
                  <a:pt x="430" y="279"/>
                  <a:pt x="430" y="279"/>
                  <a:pt x="430" y="279"/>
                </a:cubicBezTo>
                <a:cubicBezTo>
                  <a:pt x="430" y="279"/>
                  <a:pt x="430" y="278"/>
                  <a:pt x="430" y="278"/>
                </a:cubicBezTo>
                <a:cubicBezTo>
                  <a:pt x="430" y="204"/>
                  <a:pt x="430" y="204"/>
                  <a:pt x="430" y="204"/>
                </a:cubicBezTo>
                <a:cubicBezTo>
                  <a:pt x="401" y="218"/>
                  <a:pt x="401" y="218"/>
                  <a:pt x="401" y="218"/>
                </a:cubicBezTo>
                <a:cubicBezTo>
                  <a:pt x="400" y="293"/>
                  <a:pt x="400" y="293"/>
                  <a:pt x="400" y="293"/>
                </a:cubicBezTo>
                <a:close/>
                <a:moveTo>
                  <a:pt x="90" y="204"/>
                </a:moveTo>
                <a:cubicBezTo>
                  <a:pt x="90" y="279"/>
                  <a:pt x="90" y="279"/>
                  <a:pt x="90" y="279"/>
                </a:cubicBezTo>
                <a:cubicBezTo>
                  <a:pt x="143" y="304"/>
                  <a:pt x="195" y="329"/>
                  <a:pt x="248" y="354"/>
                </a:cubicBezTo>
                <a:cubicBezTo>
                  <a:pt x="257" y="357"/>
                  <a:pt x="265" y="357"/>
                  <a:pt x="274" y="354"/>
                </a:cubicBezTo>
                <a:cubicBezTo>
                  <a:pt x="371" y="307"/>
                  <a:pt x="371" y="307"/>
                  <a:pt x="371" y="307"/>
                </a:cubicBezTo>
                <a:cubicBezTo>
                  <a:pt x="371" y="232"/>
                  <a:pt x="371" y="232"/>
                  <a:pt x="371" y="232"/>
                </a:cubicBezTo>
                <a:cubicBezTo>
                  <a:pt x="260" y="286"/>
                  <a:pt x="260" y="286"/>
                  <a:pt x="260" y="286"/>
                </a:cubicBezTo>
                <a:cubicBezTo>
                  <a:pt x="90" y="204"/>
                  <a:pt x="90" y="204"/>
                  <a:pt x="90" y="204"/>
                </a:cubicBezTo>
                <a:close/>
                <a:moveTo>
                  <a:pt x="394" y="197"/>
                </a:moveTo>
                <a:cubicBezTo>
                  <a:pt x="391" y="196"/>
                  <a:pt x="391" y="196"/>
                  <a:pt x="391" y="196"/>
                </a:cubicBezTo>
                <a:cubicBezTo>
                  <a:pt x="287" y="139"/>
                  <a:pt x="287" y="139"/>
                  <a:pt x="287" y="139"/>
                </a:cubicBezTo>
                <a:cubicBezTo>
                  <a:pt x="288" y="136"/>
                  <a:pt x="288" y="134"/>
                  <a:pt x="288" y="132"/>
                </a:cubicBezTo>
                <a:cubicBezTo>
                  <a:pt x="288" y="118"/>
                  <a:pt x="277" y="108"/>
                  <a:pt x="264" y="108"/>
                </a:cubicBezTo>
                <a:cubicBezTo>
                  <a:pt x="251" y="108"/>
                  <a:pt x="240" y="118"/>
                  <a:pt x="240" y="132"/>
                </a:cubicBezTo>
                <a:cubicBezTo>
                  <a:pt x="240" y="145"/>
                  <a:pt x="251" y="156"/>
                  <a:pt x="264" y="156"/>
                </a:cubicBezTo>
                <a:cubicBezTo>
                  <a:pt x="270" y="156"/>
                  <a:pt x="276" y="154"/>
                  <a:pt x="281" y="150"/>
                </a:cubicBezTo>
                <a:cubicBezTo>
                  <a:pt x="383" y="207"/>
                  <a:pt x="383" y="207"/>
                  <a:pt x="383" y="207"/>
                </a:cubicBezTo>
                <a:cubicBezTo>
                  <a:pt x="394" y="197"/>
                  <a:pt x="394" y="197"/>
                  <a:pt x="394" y="197"/>
                </a:cubicBezTo>
                <a:close/>
                <a:moveTo>
                  <a:pt x="528" y="132"/>
                </a:moveTo>
                <a:cubicBezTo>
                  <a:pt x="260" y="0"/>
                  <a:pt x="260" y="0"/>
                  <a:pt x="260" y="0"/>
                </a:cubicBezTo>
                <a:cubicBezTo>
                  <a:pt x="0" y="126"/>
                  <a:pt x="0" y="126"/>
                  <a:pt x="0" y="126"/>
                </a:cubicBezTo>
                <a:cubicBezTo>
                  <a:pt x="0" y="137"/>
                  <a:pt x="0" y="137"/>
                  <a:pt x="0" y="137"/>
                </a:cubicBezTo>
                <a:cubicBezTo>
                  <a:pt x="260" y="263"/>
                  <a:pt x="260" y="263"/>
                  <a:pt x="260" y="263"/>
                </a:cubicBezTo>
                <a:cubicBezTo>
                  <a:pt x="371" y="209"/>
                  <a:pt x="371" y="209"/>
                  <a:pt x="371" y="209"/>
                </a:cubicBezTo>
                <a:cubicBezTo>
                  <a:pt x="371" y="205"/>
                  <a:pt x="371" y="205"/>
                  <a:pt x="371" y="205"/>
                </a:cubicBezTo>
                <a:cubicBezTo>
                  <a:pt x="281" y="158"/>
                  <a:pt x="281" y="158"/>
                  <a:pt x="281" y="158"/>
                </a:cubicBezTo>
                <a:cubicBezTo>
                  <a:pt x="276" y="162"/>
                  <a:pt x="270" y="163"/>
                  <a:pt x="264" y="163"/>
                </a:cubicBezTo>
                <a:cubicBezTo>
                  <a:pt x="247" y="163"/>
                  <a:pt x="233" y="149"/>
                  <a:pt x="233" y="132"/>
                </a:cubicBezTo>
                <a:cubicBezTo>
                  <a:pt x="233" y="114"/>
                  <a:pt x="247" y="100"/>
                  <a:pt x="264" y="100"/>
                </a:cubicBezTo>
                <a:cubicBezTo>
                  <a:pt x="281" y="100"/>
                  <a:pt x="295" y="114"/>
                  <a:pt x="295" y="132"/>
                </a:cubicBezTo>
                <a:cubicBezTo>
                  <a:pt x="295" y="133"/>
                  <a:pt x="295" y="134"/>
                  <a:pt x="295" y="135"/>
                </a:cubicBezTo>
                <a:cubicBezTo>
                  <a:pt x="401" y="194"/>
                  <a:pt x="401" y="194"/>
                  <a:pt x="401" y="194"/>
                </a:cubicBezTo>
                <a:cubicBezTo>
                  <a:pt x="528" y="132"/>
                  <a:pt x="528" y="132"/>
                  <a:pt x="528" y="132"/>
                </a:cubicBezTo>
                <a:close/>
                <a:moveTo>
                  <a:pt x="394" y="197"/>
                </a:moveTo>
                <a:cubicBezTo>
                  <a:pt x="395" y="293"/>
                  <a:pt x="395" y="293"/>
                  <a:pt x="395" y="293"/>
                </a:cubicBezTo>
                <a:cubicBezTo>
                  <a:pt x="401" y="295"/>
                  <a:pt x="404" y="300"/>
                  <a:pt x="404" y="307"/>
                </a:cubicBezTo>
                <a:cubicBezTo>
                  <a:pt x="404" y="312"/>
                  <a:pt x="401" y="317"/>
                  <a:pt x="396" y="320"/>
                </a:cubicBezTo>
                <a:cubicBezTo>
                  <a:pt x="403" y="320"/>
                  <a:pt x="403" y="320"/>
                  <a:pt x="403" y="320"/>
                </a:cubicBezTo>
                <a:cubicBezTo>
                  <a:pt x="416" y="471"/>
                  <a:pt x="416" y="471"/>
                  <a:pt x="416" y="471"/>
                </a:cubicBezTo>
                <a:cubicBezTo>
                  <a:pt x="364" y="471"/>
                  <a:pt x="364" y="471"/>
                  <a:pt x="364" y="471"/>
                </a:cubicBezTo>
                <a:cubicBezTo>
                  <a:pt x="377" y="320"/>
                  <a:pt x="377" y="320"/>
                  <a:pt x="377" y="320"/>
                </a:cubicBezTo>
                <a:cubicBezTo>
                  <a:pt x="384" y="320"/>
                  <a:pt x="384" y="320"/>
                  <a:pt x="384" y="320"/>
                </a:cubicBezTo>
                <a:cubicBezTo>
                  <a:pt x="379" y="317"/>
                  <a:pt x="376" y="312"/>
                  <a:pt x="376" y="307"/>
                </a:cubicBezTo>
                <a:cubicBezTo>
                  <a:pt x="376" y="301"/>
                  <a:pt x="379" y="296"/>
                  <a:pt x="384" y="293"/>
                </a:cubicBezTo>
                <a:cubicBezTo>
                  <a:pt x="383" y="207"/>
                  <a:pt x="383" y="207"/>
                  <a:pt x="383" y="207"/>
                </a:cubicBezTo>
                <a:cubicBezTo>
                  <a:pt x="394" y="197"/>
                  <a:pt x="394" y="197"/>
                  <a:pt x="394" y="19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8" name="等腰三角形 7">
            <a:extLst>
              <a:ext uri="{FF2B5EF4-FFF2-40B4-BE49-F238E27FC236}">
                <a16:creationId xmlns:a16="http://schemas.microsoft.com/office/drawing/2014/main" xmlns="" id="{63227020-F056-4151-B78A-42CCD8BE4454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 flipV="1">
            <a:off x="6732790" y="4704820"/>
            <a:ext cx="269471" cy="20660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11" name="文本占位符 10">
            <a:extLst>
              <a:ext uri="{FF2B5EF4-FFF2-40B4-BE49-F238E27FC236}">
                <a16:creationId xmlns:a16="http://schemas.microsoft.com/office/drawing/2014/main" xmlns="" id="{4C893376-4C31-4255-B62E-55AFB574EB4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7858" y="2460080"/>
            <a:ext cx="7968284" cy="91440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300" b="1">
                <a:solidFill>
                  <a:schemeClr val="bg1"/>
                </a:solidFill>
                <a:latin typeface="+mn-ea"/>
                <a:ea typeface="+mn-ea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zh-CN" altLang="en-US" dirty="0"/>
              <a:t>编辑母版文本样</a:t>
            </a:r>
          </a:p>
        </p:txBody>
      </p: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xmlns="" id="{FCA2BDE9-8E48-40F2-914D-46A1A474F52F}"/>
              </a:ext>
            </a:extLst>
          </p:cNvPr>
          <p:cNvCxnSpPr>
            <a:cxnSpLocks/>
          </p:cNvCxnSpPr>
          <p:nvPr userDrawn="1">
            <p:custDataLst>
              <p:tags r:id="rId4"/>
            </p:custDataLst>
          </p:nvPr>
        </p:nvCxnSpPr>
        <p:spPr>
          <a:xfrm>
            <a:off x="1628775" y="3667440"/>
            <a:ext cx="1727125" cy="0"/>
          </a:xfrm>
          <a:prstGeom prst="line">
            <a:avLst/>
          </a:prstGeom>
          <a:ln w="19050">
            <a:solidFill>
              <a:schemeClr val="bg1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xmlns="" id="{61E1812E-0D0A-47FF-A2E2-24268AEFB358}"/>
              </a:ext>
            </a:extLst>
          </p:cNvPr>
          <p:cNvCxnSpPr>
            <a:cxnSpLocks/>
          </p:cNvCxnSpPr>
          <p:nvPr userDrawn="1">
            <p:custDataLst>
              <p:tags r:id="rId5"/>
            </p:custDataLst>
          </p:nvPr>
        </p:nvCxnSpPr>
        <p:spPr>
          <a:xfrm>
            <a:off x="5734768" y="3667440"/>
            <a:ext cx="1753073" cy="0"/>
          </a:xfrm>
          <a:prstGeom prst="line">
            <a:avLst/>
          </a:prstGeom>
          <a:ln w="19050">
            <a:solidFill>
              <a:schemeClr val="bg1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占位符 15">
            <a:extLst>
              <a:ext uri="{FF2B5EF4-FFF2-40B4-BE49-F238E27FC236}">
                <a16:creationId xmlns:a16="http://schemas.microsoft.com/office/drawing/2014/main" xmlns="" id="{C6230AEE-07B3-46B9-8678-FC4430A16BA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13571" y="3483522"/>
            <a:ext cx="2221917" cy="464999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  <a:lvl5pPr marL="1371600" indent="0">
              <a:buNone/>
              <a:defRPr/>
            </a:lvl5pPr>
          </a:lstStyle>
          <a:p>
            <a:pPr lvl="0"/>
            <a:r>
              <a:rPr lang="zh-CN" altLang="en-US" dirty="0"/>
              <a:t>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0361990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xmlns="" id="{F12AE4BD-7B1A-47A6-AF1C-60737EA473FC}"/>
              </a:ext>
            </a:extLst>
          </p:cNvPr>
          <p:cNvSpPr/>
          <p:nvPr userDrawn="1"/>
        </p:nvSpPr>
        <p:spPr>
          <a:xfrm>
            <a:off x="-33683" y="0"/>
            <a:ext cx="314325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7200" dirty="0">
              <a:solidFill>
                <a:prstClr val="white"/>
              </a:solidFill>
              <a:latin typeface="微软雅黑" panose="020B0503020204020204" pitchFamily="34" charset="-122"/>
              <a:cs typeface="Arial" pitchFamily="34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xmlns="" id="{C2E1304D-1357-49F9-8A3D-C33FDA316F9A}"/>
              </a:ext>
            </a:extLst>
          </p:cNvPr>
          <p:cNvSpPr/>
          <p:nvPr userDrawn="1"/>
        </p:nvSpPr>
        <p:spPr>
          <a:xfrm>
            <a:off x="511943" y="2182609"/>
            <a:ext cx="2052000" cy="1975566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859BBFE5-D62E-4870-ACB6-CA5D8920D08D}"/>
              </a:ext>
            </a:extLst>
          </p:cNvPr>
          <p:cNvSpPr txBox="1"/>
          <p:nvPr userDrawn="1"/>
        </p:nvSpPr>
        <p:spPr>
          <a:xfrm>
            <a:off x="425122" y="2605276"/>
            <a:ext cx="2225642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algn="ctr"/>
            <a:r>
              <a:rPr lang="zh-CN" altLang="en-US" sz="4500" b="1" dirty="0">
                <a:solidFill>
                  <a:prstClr val="white"/>
                </a:solidFill>
                <a:latin typeface="微软雅黑"/>
                <a:cs typeface="Arial" pitchFamily="34" charset="0"/>
              </a:rPr>
              <a:t>目录</a:t>
            </a:r>
          </a:p>
        </p:txBody>
      </p:sp>
      <p:sp>
        <p:nvSpPr>
          <p:cNvPr id="9" name="任意多边形: 形状 8">
            <a:extLst>
              <a:ext uri="{FF2B5EF4-FFF2-40B4-BE49-F238E27FC236}">
                <a16:creationId xmlns:a16="http://schemas.microsoft.com/office/drawing/2014/main" xmlns="" id="{0BF4A072-4ECC-4AA7-8889-3668CAEF3C04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07979" y="1403827"/>
            <a:ext cx="1088292" cy="1296000"/>
          </a:xfrm>
          <a:custGeom>
            <a:avLst/>
            <a:gdLst>
              <a:gd name="T0" fmla="*/ 400 w 528"/>
              <a:gd name="T1" fmla="*/ 293 h 471"/>
              <a:gd name="T2" fmla="*/ 430 w 528"/>
              <a:gd name="T3" fmla="*/ 279 h 471"/>
              <a:gd name="T4" fmla="*/ 430 w 528"/>
              <a:gd name="T5" fmla="*/ 278 h 471"/>
              <a:gd name="T6" fmla="*/ 430 w 528"/>
              <a:gd name="T7" fmla="*/ 204 h 471"/>
              <a:gd name="T8" fmla="*/ 401 w 528"/>
              <a:gd name="T9" fmla="*/ 218 h 471"/>
              <a:gd name="T10" fmla="*/ 400 w 528"/>
              <a:gd name="T11" fmla="*/ 293 h 471"/>
              <a:gd name="T12" fmla="*/ 90 w 528"/>
              <a:gd name="T13" fmla="*/ 204 h 471"/>
              <a:gd name="T14" fmla="*/ 90 w 528"/>
              <a:gd name="T15" fmla="*/ 279 h 471"/>
              <a:gd name="T16" fmla="*/ 248 w 528"/>
              <a:gd name="T17" fmla="*/ 354 h 471"/>
              <a:gd name="T18" fmla="*/ 274 w 528"/>
              <a:gd name="T19" fmla="*/ 354 h 471"/>
              <a:gd name="T20" fmla="*/ 371 w 528"/>
              <a:gd name="T21" fmla="*/ 307 h 471"/>
              <a:gd name="T22" fmla="*/ 371 w 528"/>
              <a:gd name="T23" fmla="*/ 232 h 471"/>
              <a:gd name="T24" fmla="*/ 260 w 528"/>
              <a:gd name="T25" fmla="*/ 286 h 471"/>
              <a:gd name="T26" fmla="*/ 90 w 528"/>
              <a:gd name="T27" fmla="*/ 204 h 471"/>
              <a:gd name="T28" fmla="*/ 394 w 528"/>
              <a:gd name="T29" fmla="*/ 197 h 471"/>
              <a:gd name="T30" fmla="*/ 391 w 528"/>
              <a:gd name="T31" fmla="*/ 196 h 471"/>
              <a:gd name="T32" fmla="*/ 287 w 528"/>
              <a:gd name="T33" fmla="*/ 139 h 471"/>
              <a:gd name="T34" fmla="*/ 288 w 528"/>
              <a:gd name="T35" fmla="*/ 132 h 471"/>
              <a:gd name="T36" fmla="*/ 264 w 528"/>
              <a:gd name="T37" fmla="*/ 108 h 471"/>
              <a:gd name="T38" fmla="*/ 240 w 528"/>
              <a:gd name="T39" fmla="*/ 132 h 471"/>
              <a:gd name="T40" fmla="*/ 264 w 528"/>
              <a:gd name="T41" fmla="*/ 156 h 471"/>
              <a:gd name="T42" fmla="*/ 281 w 528"/>
              <a:gd name="T43" fmla="*/ 150 h 471"/>
              <a:gd name="T44" fmla="*/ 383 w 528"/>
              <a:gd name="T45" fmla="*/ 207 h 471"/>
              <a:gd name="T46" fmla="*/ 394 w 528"/>
              <a:gd name="T47" fmla="*/ 197 h 471"/>
              <a:gd name="T48" fmla="*/ 528 w 528"/>
              <a:gd name="T49" fmla="*/ 132 h 471"/>
              <a:gd name="T50" fmla="*/ 260 w 528"/>
              <a:gd name="T51" fmla="*/ 0 h 471"/>
              <a:gd name="T52" fmla="*/ 0 w 528"/>
              <a:gd name="T53" fmla="*/ 126 h 471"/>
              <a:gd name="T54" fmla="*/ 0 w 528"/>
              <a:gd name="T55" fmla="*/ 137 h 471"/>
              <a:gd name="T56" fmla="*/ 260 w 528"/>
              <a:gd name="T57" fmla="*/ 263 h 471"/>
              <a:gd name="T58" fmla="*/ 371 w 528"/>
              <a:gd name="T59" fmla="*/ 209 h 471"/>
              <a:gd name="T60" fmla="*/ 371 w 528"/>
              <a:gd name="T61" fmla="*/ 205 h 471"/>
              <a:gd name="T62" fmla="*/ 281 w 528"/>
              <a:gd name="T63" fmla="*/ 158 h 471"/>
              <a:gd name="T64" fmla="*/ 264 w 528"/>
              <a:gd name="T65" fmla="*/ 163 h 471"/>
              <a:gd name="T66" fmla="*/ 233 w 528"/>
              <a:gd name="T67" fmla="*/ 132 h 471"/>
              <a:gd name="T68" fmla="*/ 264 w 528"/>
              <a:gd name="T69" fmla="*/ 100 h 471"/>
              <a:gd name="T70" fmla="*/ 295 w 528"/>
              <a:gd name="T71" fmla="*/ 132 h 471"/>
              <a:gd name="T72" fmla="*/ 295 w 528"/>
              <a:gd name="T73" fmla="*/ 135 h 471"/>
              <a:gd name="T74" fmla="*/ 401 w 528"/>
              <a:gd name="T75" fmla="*/ 194 h 471"/>
              <a:gd name="T76" fmla="*/ 528 w 528"/>
              <a:gd name="T77" fmla="*/ 132 h 471"/>
              <a:gd name="T78" fmla="*/ 394 w 528"/>
              <a:gd name="T79" fmla="*/ 197 h 471"/>
              <a:gd name="T80" fmla="*/ 395 w 528"/>
              <a:gd name="T81" fmla="*/ 293 h 471"/>
              <a:gd name="T82" fmla="*/ 404 w 528"/>
              <a:gd name="T83" fmla="*/ 307 h 471"/>
              <a:gd name="T84" fmla="*/ 396 w 528"/>
              <a:gd name="T85" fmla="*/ 320 h 471"/>
              <a:gd name="T86" fmla="*/ 403 w 528"/>
              <a:gd name="T87" fmla="*/ 320 h 471"/>
              <a:gd name="T88" fmla="*/ 416 w 528"/>
              <a:gd name="T89" fmla="*/ 471 h 471"/>
              <a:gd name="T90" fmla="*/ 364 w 528"/>
              <a:gd name="T91" fmla="*/ 471 h 471"/>
              <a:gd name="T92" fmla="*/ 377 w 528"/>
              <a:gd name="T93" fmla="*/ 320 h 471"/>
              <a:gd name="T94" fmla="*/ 384 w 528"/>
              <a:gd name="T95" fmla="*/ 320 h 471"/>
              <a:gd name="T96" fmla="*/ 376 w 528"/>
              <a:gd name="T97" fmla="*/ 307 h 471"/>
              <a:gd name="T98" fmla="*/ 384 w 528"/>
              <a:gd name="T99" fmla="*/ 293 h 471"/>
              <a:gd name="T100" fmla="*/ 383 w 528"/>
              <a:gd name="T101" fmla="*/ 207 h 471"/>
              <a:gd name="T102" fmla="*/ 394 w 528"/>
              <a:gd name="T103" fmla="*/ 197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28" h="471">
                <a:moveTo>
                  <a:pt x="400" y="293"/>
                </a:moveTo>
                <a:cubicBezTo>
                  <a:pt x="430" y="279"/>
                  <a:pt x="430" y="279"/>
                  <a:pt x="430" y="279"/>
                </a:cubicBezTo>
                <a:cubicBezTo>
                  <a:pt x="430" y="279"/>
                  <a:pt x="430" y="278"/>
                  <a:pt x="430" y="278"/>
                </a:cubicBezTo>
                <a:cubicBezTo>
                  <a:pt x="430" y="204"/>
                  <a:pt x="430" y="204"/>
                  <a:pt x="430" y="204"/>
                </a:cubicBezTo>
                <a:cubicBezTo>
                  <a:pt x="401" y="218"/>
                  <a:pt x="401" y="218"/>
                  <a:pt x="401" y="218"/>
                </a:cubicBezTo>
                <a:cubicBezTo>
                  <a:pt x="400" y="293"/>
                  <a:pt x="400" y="293"/>
                  <a:pt x="400" y="293"/>
                </a:cubicBezTo>
                <a:close/>
                <a:moveTo>
                  <a:pt x="90" y="204"/>
                </a:moveTo>
                <a:cubicBezTo>
                  <a:pt x="90" y="279"/>
                  <a:pt x="90" y="279"/>
                  <a:pt x="90" y="279"/>
                </a:cubicBezTo>
                <a:cubicBezTo>
                  <a:pt x="143" y="304"/>
                  <a:pt x="195" y="329"/>
                  <a:pt x="248" y="354"/>
                </a:cubicBezTo>
                <a:cubicBezTo>
                  <a:pt x="257" y="357"/>
                  <a:pt x="265" y="357"/>
                  <a:pt x="274" y="354"/>
                </a:cubicBezTo>
                <a:cubicBezTo>
                  <a:pt x="371" y="307"/>
                  <a:pt x="371" y="307"/>
                  <a:pt x="371" y="307"/>
                </a:cubicBezTo>
                <a:cubicBezTo>
                  <a:pt x="371" y="232"/>
                  <a:pt x="371" y="232"/>
                  <a:pt x="371" y="232"/>
                </a:cubicBezTo>
                <a:cubicBezTo>
                  <a:pt x="260" y="286"/>
                  <a:pt x="260" y="286"/>
                  <a:pt x="260" y="286"/>
                </a:cubicBezTo>
                <a:cubicBezTo>
                  <a:pt x="90" y="204"/>
                  <a:pt x="90" y="204"/>
                  <a:pt x="90" y="204"/>
                </a:cubicBezTo>
                <a:close/>
                <a:moveTo>
                  <a:pt x="394" y="197"/>
                </a:moveTo>
                <a:cubicBezTo>
                  <a:pt x="391" y="196"/>
                  <a:pt x="391" y="196"/>
                  <a:pt x="391" y="196"/>
                </a:cubicBezTo>
                <a:cubicBezTo>
                  <a:pt x="287" y="139"/>
                  <a:pt x="287" y="139"/>
                  <a:pt x="287" y="139"/>
                </a:cubicBezTo>
                <a:cubicBezTo>
                  <a:pt x="288" y="136"/>
                  <a:pt x="288" y="134"/>
                  <a:pt x="288" y="132"/>
                </a:cubicBezTo>
                <a:cubicBezTo>
                  <a:pt x="288" y="118"/>
                  <a:pt x="277" y="108"/>
                  <a:pt x="264" y="108"/>
                </a:cubicBezTo>
                <a:cubicBezTo>
                  <a:pt x="251" y="108"/>
                  <a:pt x="240" y="118"/>
                  <a:pt x="240" y="132"/>
                </a:cubicBezTo>
                <a:cubicBezTo>
                  <a:pt x="240" y="145"/>
                  <a:pt x="251" y="156"/>
                  <a:pt x="264" y="156"/>
                </a:cubicBezTo>
                <a:cubicBezTo>
                  <a:pt x="270" y="156"/>
                  <a:pt x="276" y="154"/>
                  <a:pt x="281" y="150"/>
                </a:cubicBezTo>
                <a:cubicBezTo>
                  <a:pt x="383" y="207"/>
                  <a:pt x="383" y="207"/>
                  <a:pt x="383" y="207"/>
                </a:cubicBezTo>
                <a:cubicBezTo>
                  <a:pt x="394" y="197"/>
                  <a:pt x="394" y="197"/>
                  <a:pt x="394" y="197"/>
                </a:cubicBezTo>
                <a:close/>
                <a:moveTo>
                  <a:pt x="528" y="132"/>
                </a:moveTo>
                <a:cubicBezTo>
                  <a:pt x="260" y="0"/>
                  <a:pt x="260" y="0"/>
                  <a:pt x="260" y="0"/>
                </a:cubicBezTo>
                <a:cubicBezTo>
                  <a:pt x="0" y="126"/>
                  <a:pt x="0" y="126"/>
                  <a:pt x="0" y="126"/>
                </a:cubicBezTo>
                <a:cubicBezTo>
                  <a:pt x="0" y="137"/>
                  <a:pt x="0" y="137"/>
                  <a:pt x="0" y="137"/>
                </a:cubicBezTo>
                <a:cubicBezTo>
                  <a:pt x="260" y="263"/>
                  <a:pt x="260" y="263"/>
                  <a:pt x="260" y="263"/>
                </a:cubicBezTo>
                <a:cubicBezTo>
                  <a:pt x="371" y="209"/>
                  <a:pt x="371" y="209"/>
                  <a:pt x="371" y="209"/>
                </a:cubicBezTo>
                <a:cubicBezTo>
                  <a:pt x="371" y="205"/>
                  <a:pt x="371" y="205"/>
                  <a:pt x="371" y="205"/>
                </a:cubicBezTo>
                <a:cubicBezTo>
                  <a:pt x="281" y="158"/>
                  <a:pt x="281" y="158"/>
                  <a:pt x="281" y="158"/>
                </a:cubicBezTo>
                <a:cubicBezTo>
                  <a:pt x="276" y="162"/>
                  <a:pt x="270" y="163"/>
                  <a:pt x="264" y="163"/>
                </a:cubicBezTo>
                <a:cubicBezTo>
                  <a:pt x="247" y="163"/>
                  <a:pt x="233" y="149"/>
                  <a:pt x="233" y="132"/>
                </a:cubicBezTo>
                <a:cubicBezTo>
                  <a:pt x="233" y="114"/>
                  <a:pt x="247" y="100"/>
                  <a:pt x="264" y="100"/>
                </a:cubicBezTo>
                <a:cubicBezTo>
                  <a:pt x="281" y="100"/>
                  <a:pt x="295" y="114"/>
                  <a:pt x="295" y="132"/>
                </a:cubicBezTo>
                <a:cubicBezTo>
                  <a:pt x="295" y="133"/>
                  <a:pt x="295" y="134"/>
                  <a:pt x="295" y="135"/>
                </a:cubicBezTo>
                <a:cubicBezTo>
                  <a:pt x="401" y="194"/>
                  <a:pt x="401" y="194"/>
                  <a:pt x="401" y="194"/>
                </a:cubicBezTo>
                <a:cubicBezTo>
                  <a:pt x="528" y="132"/>
                  <a:pt x="528" y="132"/>
                  <a:pt x="528" y="132"/>
                </a:cubicBezTo>
                <a:close/>
                <a:moveTo>
                  <a:pt x="394" y="197"/>
                </a:moveTo>
                <a:cubicBezTo>
                  <a:pt x="395" y="293"/>
                  <a:pt x="395" y="293"/>
                  <a:pt x="395" y="293"/>
                </a:cubicBezTo>
                <a:cubicBezTo>
                  <a:pt x="401" y="295"/>
                  <a:pt x="404" y="300"/>
                  <a:pt x="404" y="307"/>
                </a:cubicBezTo>
                <a:cubicBezTo>
                  <a:pt x="404" y="312"/>
                  <a:pt x="401" y="317"/>
                  <a:pt x="396" y="320"/>
                </a:cubicBezTo>
                <a:cubicBezTo>
                  <a:pt x="403" y="320"/>
                  <a:pt x="403" y="320"/>
                  <a:pt x="403" y="320"/>
                </a:cubicBezTo>
                <a:cubicBezTo>
                  <a:pt x="416" y="471"/>
                  <a:pt x="416" y="471"/>
                  <a:pt x="416" y="471"/>
                </a:cubicBezTo>
                <a:cubicBezTo>
                  <a:pt x="364" y="471"/>
                  <a:pt x="364" y="471"/>
                  <a:pt x="364" y="471"/>
                </a:cubicBezTo>
                <a:cubicBezTo>
                  <a:pt x="377" y="320"/>
                  <a:pt x="377" y="320"/>
                  <a:pt x="377" y="320"/>
                </a:cubicBezTo>
                <a:cubicBezTo>
                  <a:pt x="384" y="320"/>
                  <a:pt x="384" y="320"/>
                  <a:pt x="384" y="320"/>
                </a:cubicBezTo>
                <a:cubicBezTo>
                  <a:pt x="379" y="317"/>
                  <a:pt x="376" y="312"/>
                  <a:pt x="376" y="307"/>
                </a:cubicBezTo>
                <a:cubicBezTo>
                  <a:pt x="376" y="301"/>
                  <a:pt x="379" y="296"/>
                  <a:pt x="384" y="293"/>
                </a:cubicBezTo>
                <a:cubicBezTo>
                  <a:pt x="383" y="207"/>
                  <a:pt x="383" y="207"/>
                  <a:pt x="383" y="207"/>
                </a:cubicBezTo>
                <a:cubicBezTo>
                  <a:pt x="394" y="197"/>
                  <a:pt x="394" y="197"/>
                  <a:pt x="394" y="197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xmlns="" id="{8263450A-21CE-4706-B5C8-4245C747B51C}"/>
              </a:ext>
            </a:extLst>
          </p:cNvPr>
          <p:cNvSpPr/>
          <p:nvPr userDrawn="1"/>
        </p:nvSpPr>
        <p:spPr>
          <a:xfrm>
            <a:off x="930778" y="3525075"/>
            <a:ext cx="1198886" cy="40011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en-US" altLang="zh-CN" sz="1500" dirty="0">
                <a:solidFill>
                  <a:prstClr val="white"/>
                </a:solidFill>
              </a:rPr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9668268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2051D988-7C38-4078-9A02-26B29BBF89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94"/>
          <a:stretch/>
        </p:blipFill>
        <p:spPr>
          <a:xfrm>
            <a:off x="0" y="0"/>
            <a:ext cx="9144000" cy="342900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xmlns="" id="{FFF4CC56-71A3-4BFE-854F-FE1A7279B6C0}"/>
              </a:ext>
            </a:extLst>
          </p:cNvPr>
          <p:cNvSpPr/>
          <p:nvPr userDrawn="1"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prstClr val="white"/>
              </a:solidFill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0BE3CA71-9CCD-4AD0-BCD9-52DC4C4CBE07}"/>
              </a:ext>
            </a:extLst>
          </p:cNvPr>
          <p:cNvSpPr txBox="1"/>
          <p:nvPr userDrawn="1"/>
        </p:nvSpPr>
        <p:spPr>
          <a:xfrm>
            <a:off x="3579420" y="1130300"/>
            <a:ext cx="1985159" cy="156966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zh-CN" altLang="en-US" sz="7200" dirty="0">
                <a:solidFill>
                  <a:prstClr val="white"/>
                </a:solidFill>
              </a:rPr>
              <a:t>目录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xmlns="" id="{C06DE5F5-8934-4C0D-84D1-E8DB1080A817}"/>
              </a:ext>
            </a:extLst>
          </p:cNvPr>
          <p:cNvSpPr/>
          <p:nvPr userDrawn="1"/>
        </p:nvSpPr>
        <p:spPr>
          <a:xfrm>
            <a:off x="3550567" y="2614204"/>
            <a:ext cx="2042867" cy="646331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en-US" altLang="zh-CN" sz="2700" dirty="0">
                <a:solidFill>
                  <a:prstClr val="white"/>
                </a:solidFill>
              </a:rPr>
              <a:t>CONTENTS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xmlns="" id="{7286E172-704B-49EF-B32D-A6612AF05024}"/>
              </a:ext>
            </a:extLst>
          </p:cNvPr>
          <p:cNvSpPr/>
          <p:nvPr userDrawn="1"/>
        </p:nvSpPr>
        <p:spPr>
          <a:xfrm>
            <a:off x="511942" y="509286"/>
            <a:ext cx="8127233" cy="3078866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3620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8874CC96-98FA-42AA-9F2A-D614306743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495" y="1123128"/>
            <a:ext cx="5965727" cy="4997836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xmlns="" id="{FD5C5D76-79AD-4D09-ABEC-3CFEF880FD30}"/>
              </a:ext>
            </a:extLst>
          </p:cNvPr>
          <p:cNvSpPr/>
          <p:nvPr userDrawn="1"/>
        </p:nvSpPr>
        <p:spPr>
          <a:xfrm>
            <a:off x="495300" y="1130300"/>
            <a:ext cx="2321719" cy="5003800"/>
          </a:xfrm>
          <a:prstGeom prst="rect">
            <a:avLst/>
          </a:prstGeom>
          <a:gradFill flip="none" rotWithShape="1">
            <a:gsLst>
              <a:gs pos="46000">
                <a:schemeClr val="accent1"/>
              </a:gs>
              <a:gs pos="0">
                <a:schemeClr val="accent1"/>
              </a:gs>
              <a:gs pos="100000">
                <a:schemeClr val="accent1">
                  <a:lumMod val="85000"/>
                  <a:lumOff val="15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  <a:sym typeface="Arial" panose="020B0604020202020204" pitchFamily="34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xmlns="" id="{2D630481-05A4-46F7-82A1-C49C95FA9E16}"/>
              </a:ext>
            </a:extLst>
          </p:cNvPr>
          <p:cNvSpPr/>
          <p:nvPr userDrawn="1"/>
        </p:nvSpPr>
        <p:spPr>
          <a:xfrm flipH="1">
            <a:off x="6317457" y="1130300"/>
            <a:ext cx="2321719" cy="5003800"/>
          </a:xfrm>
          <a:prstGeom prst="rect">
            <a:avLst/>
          </a:prstGeom>
          <a:gradFill flip="none" rotWithShape="1">
            <a:gsLst>
              <a:gs pos="46000">
                <a:schemeClr val="accent1"/>
              </a:gs>
              <a:gs pos="0">
                <a:schemeClr val="accent1"/>
              </a:gs>
              <a:gs pos="100000">
                <a:schemeClr val="accent1">
                  <a:lumMod val="85000"/>
                  <a:lumOff val="15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  <a:sym typeface="Arial" panose="020B0604020202020204" pitchFamily="34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xmlns="" id="{25792211-4E6F-437D-BE4B-AF26A4FBC943}"/>
              </a:ext>
            </a:extLst>
          </p:cNvPr>
          <p:cNvSpPr/>
          <p:nvPr userDrawn="1"/>
        </p:nvSpPr>
        <p:spPr>
          <a:xfrm>
            <a:off x="494110" y="1117164"/>
            <a:ext cx="8143875" cy="5003800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  <a:sym typeface="Arial" panose="020B0604020202020204" pitchFamily="34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A406FBFB-387B-4462-8B6A-E1F35E2EDE15}"/>
              </a:ext>
            </a:extLst>
          </p:cNvPr>
          <p:cNvSpPr txBox="1"/>
          <p:nvPr userDrawn="1"/>
        </p:nvSpPr>
        <p:spPr>
          <a:xfrm>
            <a:off x="3748721" y="1130301"/>
            <a:ext cx="1418258" cy="455949"/>
          </a:xfrm>
          <a:custGeom>
            <a:avLst/>
            <a:gdLst/>
            <a:ahLst/>
            <a:cxnLst/>
            <a:rect l="l" t="t" r="r" b="b"/>
            <a:pathLst>
              <a:path w="1891010" h="455949">
                <a:moveTo>
                  <a:pt x="126801" y="168413"/>
                </a:moveTo>
                <a:lnTo>
                  <a:pt x="126801" y="271998"/>
                </a:lnTo>
                <a:lnTo>
                  <a:pt x="576857" y="271998"/>
                </a:lnTo>
                <a:lnTo>
                  <a:pt x="576857" y="168413"/>
                </a:lnTo>
                <a:close/>
                <a:moveTo>
                  <a:pt x="1510605" y="34468"/>
                </a:moveTo>
                <a:lnTo>
                  <a:pt x="1510605" y="71080"/>
                </a:lnTo>
                <a:cubicBezTo>
                  <a:pt x="1533227" y="103227"/>
                  <a:pt x="1559123" y="132099"/>
                  <a:pt x="1588293" y="157698"/>
                </a:cubicBezTo>
                <a:cubicBezTo>
                  <a:pt x="1638300" y="123170"/>
                  <a:pt x="1688306" y="82093"/>
                  <a:pt x="1738312" y="34468"/>
                </a:cubicBezTo>
                <a:close/>
                <a:moveTo>
                  <a:pt x="1168598" y="34468"/>
                </a:moveTo>
                <a:cubicBezTo>
                  <a:pt x="1204912" y="61257"/>
                  <a:pt x="1244500" y="92213"/>
                  <a:pt x="1287363" y="127337"/>
                </a:cubicBezTo>
                <a:lnTo>
                  <a:pt x="1214139" y="206811"/>
                </a:lnTo>
                <a:cubicBezTo>
                  <a:pt x="1275457" y="178236"/>
                  <a:pt x="1333500" y="149066"/>
                  <a:pt x="1388268" y="119300"/>
                </a:cubicBezTo>
                <a:lnTo>
                  <a:pt x="1388268" y="34468"/>
                </a:lnTo>
                <a:close/>
                <a:moveTo>
                  <a:pt x="1006971" y="0"/>
                </a:moveTo>
                <a:lnTo>
                  <a:pt x="1889224" y="0"/>
                </a:lnTo>
                <a:lnTo>
                  <a:pt x="1889224" y="34468"/>
                </a:lnTo>
                <a:lnTo>
                  <a:pt x="1748135" y="34468"/>
                </a:lnTo>
                <a:lnTo>
                  <a:pt x="1831181" y="121086"/>
                </a:lnTo>
                <a:cubicBezTo>
                  <a:pt x="1778198" y="156209"/>
                  <a:pt x="1727894" y="190738"/>
                  <a:pt x="1680269" y="224670"/>
                </a:cubicBezTo>
                <a:cubicBezTo>
                  <a:pt x="1740991" y="260389"/>
                  <a:pt x="1811238" y="288071"/>
                  <a:pt x="1891010" y="307716"/>
                </a:cubicBezTo>
                <a:cubicBezTo>
                  <a:pt x="1855291" y="355341"/>
                  <a:pt x="1828800" y="392548"/>
                  <a:pt x="1811535" y="419338"/>
                </a:cubicBezTo>
                <a:cubicBezTo>
                  <a:pt x="1691878" y="376475"/>
                  <a:pt x="1591568" y="308312"/>
                  <a:pt x="1510605" y="214848"/>
                </a:cubicBezTo>
                <a:lnTo>
                  <a:pt x="1510605" y="312181"/>
                </a:lnTo>
                <a:cubicBezTo>
                  <a:pt x="1510605" y="401478"/>
                  <a:pt x="1473398" y="447913"/>
                  <a:pt x="1398984" y="451484"/>
                </a:cubicBezTo>
                <a:cubicBezTo>
                  <a:pt x="1363265" y="453866"/>
                  <a:pt x="1318617" y="455354"/>
                  <a:pt x="1265039" y="455949"/>
                </a:cubicBezTo>
                <a:cubicBezTo>
                  <a:pt x="1256109" y="411301"/>
                  <a:pt x="1247179" y="373201"/>
                  <a:pt x="1238250" y="341649"/>
                </a:cubicBezTo>
                <a:cubicBezTo>
                  <a:pt x="1279921" y="344626"/>
                  <a:pt x="1312068" y="345816"/>
                  <a:pt x="1334690" y="345221"/>
                </a:cubicBezTo>
                <a:cubicBezTo>
                  <a:pt x="1370409" y="345221"/>
                  <a:pt x="1388268" y="326171"/>
                  <a:pt x="1388268" y="288071"/>
                </a:cubicBezTo>
                <a:lnTo>
                  <a:pt x="1388268" y="242530"/>
                </a:lnTo>
                <a:cubicBezTo>
                  <a:pt x="1253728" y="312181"/>
                  <a:pt x="1145083" y="370820"/>
                  <a:pt x="1062335" y="418445"/>
                </a:cubicBezTo>
                <a:lnTo>
                  <a:pt x="1003399" y="300573"/>
                </a:lnTo>
                <a:cubicBezTo>
                  <a:pt x="1074836" y="270807"/>
                  <a:pt x="1142702" y="240744"/>
                  <a:pt x="1206996" y="210383"/>
                </a:cubicBezTo>
                <a:cubicBezTo>
                  <a:pt x="1158180" y="163948"/>
                  <a:pt x="1112936" y="124956"/>
                  <a:pt x="1071264" y="93404"/>
                </a:cubicBezTo>
                <a:lnTo>
                  <a:pt x="1122164" y="34468"/>
                </a:lnTo>
                <a:lnTo>
                  <a:pt x="1006971" y="34468"/>
                </a:lnTo>
                <a:close/>
                <a:moveTo>
                  <a:pt x="0" y="0"/>
                </a:moveTo>
                <a:lnTo>
                  <a:pt x="126801" y="0"/>
                </a:lnTo>
                <a:lnTo>
                  <a:pt x="126801" y="54113"/>
                </a:lnTo>
                <a:lnTo>
                  <a:pt x="576857" y="54113"/>
                </a:lnTo>
                <a:lnTo>
                  <a:pt x="576857" y="0"/>
                </a:lnTo>
                <a:lnTo>
                  <a:pt x="703659" y="0"/>
                </a:lnTo>
                <a:lnTo>
                  <a:pt x="703659" y="450591"/>
                </a:lnTo>
                <a:lnTo>
                  <a:pt x="576857" y="450591"/>
                </a:lnTo>
                <a:lnTo>
                  <a:pt x="576857" y="389870"/>
                </a:lnTo>
                <a:lnTo>
                  <a:pt x="126801" y="389870"/>
                </a:lnTo>
                <a:lnTo>
                  <a:pt x="126801" y="450591"/>
                </a:lnTo>
                <a:lnTo>
                  <a:pt x="0" y="45059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dist"/>
            <a:endParaRPr lang="zh-CN" altLang="en-US" sz="5400" b="1" dirty="0">
              <a:solidFill>
                <a:prstClr val="white"/>
              </a:solidFill>
              <a:sym typeface="Arial" panose="020B0604020202020204" pitchFamily="34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18495BB5-4A4F-4083-B0C7-C446DF114D5B}"/>
              </a:ext>
            </a:extLst>
          </p:cNvPr>
          <p:cNvSpPr txBox="1"/>
          <p:nvPr userDrawn="1"/>
        </p:nvSpPr>
        <p:spPr>
          <a:xfrm>
            <a:off x="3666390" y="1576895"/>
            <a:ext cx="1558753" cy="4001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dist"/>
            <a:r>
              <a:rPr lang="en-US" altLang="zh-CN" sz="1500" dirty="0">
                <a:solidFill>
                  <a:prstClr val="white"/>
                </a:solidFill>
                <a:sym typeface="Arial" panose="020B0604020202020204" pitchFamily="34" charset="0"/>
              </a:rPr>
              <a:t>CONTENTS</a:t>
            </a:r>
            <a:endParaRPr lang="zh-CN" altLang="en-US" sz="1500" dirty="0">
              <a:solidFill>
                <a:prstClr val="white"/>
              </a:solidFill>
              <a:sym typeface="Arial" panose="020B0604020202020204" pitchFamily="34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xmlns="" id="{2E4082FD-8489-4D15-BCD3-90190FF59FC2}"/>
              </a:ext>
            </a:extLst>
          </p:cNvPr>
          <p:cNvSpPr txBox="1"/>
          <p:nvPr userDrawn="1"/>
        </p:nvSpPr>
        <p:spPr>
          <a:xfrm>
            <a:off x="3748721" y="737036"/>
            <a:ext cx="1416918" cy="393264"/>
          </a:xfrm>
          <a:custGeom>
            <a:avLst/>
            <a:gdLst/>
            <a:ahLst/>
            <a:cxnLst/>
            <a:rect l="l" t="t" r="r" b="b"/>
            <a:pathLst>
              <a:path w="1889224" h="393264">
                <a:moveTo>
                  <a:pt x="126801" y="136624"/>
                </a:moveTo>
                <a:lnTo>
                  <a:pt x="126801" y="234851"/>
                </a:lnTo>
                <a:lnTo>
                  <a:pt x="576857" y="234851"/>
                </a:lnTo>
                <a:lnTo>
                  <a:pt x="576857" y="136624"/>
                </a:lnTo>
                <a:close/>
                <a:moveTo>
                  <a:pt x="0" y="18752"/>
                </a:moveTo>
                <a:lnTo>
                  <a:pt x="703659" y="18752"/>
                </a:lnTo>
                <a:lnTo>
                  <a:pt x="703659" y="393264"/>
                </a:lnTo>
                <a:lnTo>
                  <a:pt x="576857" y="393264"/>
                </a:lnTo>
                <a:lnTo>
                  <a:pt x="576857" y="349151"/>
                </a:lnTo>
                <a:lnTo>
                  <a:pt x="126801" y="349151"/>
                </a:lnTo>
                <a:lnTo>
                  <a:pt x="126801" y="393264"/>
                </a:lnTo>
                <a:lnTo>
                  <a:pt x="0" y="393264"/>
                </a:lnTo>
                <a:close/>
                <a:moveTo>
                  <a:pt x="1081087" y="0"/>
                </a:moveTo>
                <a:lnTo>
                  <a:pt x="1765101" y="0"/>
                </a:lnTo>
                <a:lnTo>
                  <a:pt x="1765101" y="323255"/>
                </a:lnTo>
                <a:lnTo>
                  <a:pt x="1889224" y="323255"/>
                </a:lnTo>
                <a:lnTo>
                  <a:pt x="1889224" y="393264"/>
                </a:lnTo>
                <a:lnTo>
                  <a:pt x="1006970" y="393264"/>
                </a:lnTo>
                <a:lnTo>
                  <a:pt x="1006970" y="323255"/>
                </a:lnTo>
                <a:lnTo>
                  <a:pt x="1642764" y="323255"/>
                </a:lnTo>
                <a:lnTo>
                  <a:pt x="1642764" y="263426"/>
                </a:lnTo>
                <a:lnTo>
                  <a:pt x="1112341" y="263426"/>
                </a:lnTo>
                <a:lnTo>
                  <a:pt x="1112341" y="164306"/>
                </a:lnTo>
                <a:lnTo>
                  <a:pt x="1642764" y="164306"/>
                </a:lnTo>
                <a:lnTo>
                  <a:pt x="1642764" y="104477"/>
                </a:lnTo>
                <a:lnTo>
                  <a:pt x="1081087" y="10447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dist"/>
            <a:endParaRPr lang="zh-CN" altLang="en-US" sz="5400" b="1" dirty="0">
              <a:solidFill>
                <a:srgbClr val="E19825"/>
              </a:solidFill>
              <a:sym typeface="Arial" panose="020B0604020202020204" pitchFamily="34" charset="0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xmlns="" id="{37CC48B1-6D6B-4BEE-A3BE-CF34EB4BE530}"/>
              </a:ext>
            </a:extLst>
          </p:cNvPr>
          <p:cNvSpPr/>
          <p:nvPr userDrawn="1"/>
        </p:nvSpPr>
        <p:spPr>
          <a:xfrm>
            <a:off x="236765" y="368300"/>
            <a:ext cx="8670471" cy="6248400"/>
          </a:xfrm>
          <a:prstGeom prst="rect">
            <a:avLst/>
          </a:prstGeom>
          <a:noFill/>
          <a:ln w="88900">
            <a:gradFill flip="none" rotWithShape="1">
              <a:gsLst>
                <a:gs pos="0">
                  <a:schemeClr val="accent1">
                    <a:lumMod val="60000"/>
                    <a:lumOff val="40000"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6107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过渡页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2928319"/>
            <a:ext cx="6858000" cy="813556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30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7" name="任意多边形: 形状 6"/>
          <p:cNvSpPr>
            <a:spLocks noEditPoints="1"/>
          </p:cNvSpPr>
          <p:nvPr userDrawn="1"/>
        </p:nvSpPr>
        <p:spPr bwMode="auto">
          <a:xfrm>
            <a:off x="3938345" y="1326369"/>
            <a:ext cx="1267312" cy="1509184"/>
          </a:xfrm>
          <a:custGeom>
            <a:avLst/>
            <a:gdLst>
              <a:gd name="T0" fmla="*/ 400 w 528"/>
              <a:gd name="T1" fmla="*/ 293 h 471"/>
              <a:gd name="T2" fmla="*/ 430 w 528"/>
              <a:gd name="T3" fmla="*/ 279 h 471"/>
              <a:gd name="T4" fmla="*/ 430 w 528"/>
              <a:gd name="T5" fmla="*/ 278 h 471"/>
              <a:gd name="T6" fmla="*/ 430 w 528"/>
              <a:gd name="T7" fmla="*/ 204 h 471"/>
              <a:gd name="T8" fmla="*/ 401 w 528"/>
              <a:gd name="T9" fmla="*/ 218 h 471"/>
              <a:gd name="T10" fmla="*/ 400 w 528"/>
              <a:gd name="T11" fmla="*/ 293 h 471"/>
              <a:gd name="T12" fmla="*/ 90 w 528"/>
              <a:gd name="T13" fmla="*/ 204 h 471"/>
              <a:gd name="T14" fmla="*/ 90 w 528"/>
              <a:gd name="T15" fmla="*/ 279 h 471"/>
              <a:gd name="T16" fmla="*/ 248 w 528"/>
              <a:gd name="T17" fmla="*/ 354 h 471"/>
              <a:gd name="T18" fmla="*/ 274 w 528"/>
              <a:gd name="T19" fmla="*/ 354 h 471"/>
              <a:gd name="T20" fmla="*/ 371 w 528"/>
              <a:gd name="T21" fmla="*/ 307 h 471"/>
              <a:gd name="T22" fmla="*/ 371 w 528"/>
              <a:gd name="T23" fmla="*/ 232 h 471"/>
              <a:gd name="T24" fmla="*/ 260 w 528"/>
              <a:gd name="T25" fmla="*/ 286 h 471"/>
              <a:gd name="T26" fmla="*/ 90 w 528"/>
              <a:gd name="T27" fmla="*/ 204 h 471"/>
              <a:gd name="T28" fmla="*/ 394 w 528"/>
              <a:gd name="T29" fmla="*/ 197 h 471"/>
              <a:gd name="T30" fmla="*/ 391 w 528"/>
              <a:gd name="T31" fmla="*/ 196 h 471"/>
              <a:gd name="T32" fmla="*/ 287 w 528"/>
              <a:gd name="T33" fmla="*/ 139 h 471"/>
              <a:gd name="T34" fmla="*/ 288 w 528"/>
              <a:gd name="T35" fmla="*/ 132 h 471"/>
              <a:gd name="T36" fmla="*/ 264 w 528"/>
              <a:gd name="T37" fmla="*/ 108 h 471"/>
              <a:gd name="T38" fmla="*/ 240 w 528"/>
              <a:gd name="T39" fmla="*/ 132 h 471"/>
              <a:gd name="T40" fmla="*/ 264 w 528"/>
              <a:gd name="T41" fmla="*/ 156 h 471"/>
              <a:gd name="T42" fmla="*/ 281 w 528"/>
              <a:gd name="T43" fmla="*/ 150 h 471"/>
              <a:gd name="T44" fmla="*/ 383 w 528"/>
              <a:gd name="T45" fmla="*/ 207 h 471"/>
              <a:gd name="T46" fmla="*/ 394 w 528"/>
              <a:gd name="T47" fmla="*/ 197 h 471"/>
              <a:gd name="T48" fmla="*/ 528 w 528"/>
              <a:gd name="T49" fmla="*/ 132 h 471"/>
              <a:gd name="T50" fmla="*/ 260 w 528"/>
              <a:gd name="T51" fmla="*/ 0 h 471"/>
              <a:gd name="T52" fmla="*/ 0 w 528"/>
              <a:gd name="T53" fmla="*/ 126 h 471"/>
              <a:gd name="T54" fmla="*/ 0 w 528"/>
              <a:gd name="T55" fmla="*/ 137 h 471"/>
              <a:gd name="T56" fmla="*/ 260 w 528"/>
              <a:gd name="T57" fmla="*/ 263 h 471"/>
              <a:gd name="T58" fmla="*/ 371 w 528"/>
              <a:gd name="T59" fmla="*/ 209 h 471"/>
              <a:gd name="T60" fmla="*/ 371 w 528"/>
              <a:gd name="T61" fmla="*/ 205 h 471"/>
              <a:gd name="T62" fmla="*/ 281 w 528"/>
              <a:gd name="T63" fmla="*/ 158 h 471"/>
              <a:gd name="T64" fmla="*/ 264 w 528"/>
              <a:gd name="T65" fmla="*/ 163 h 471"/>
              <a:gd name="T66" fmla="*/ 233 w 528"/>
              <a:gd name="T67" fmla="*/ 132 h 471"/>
              <a:gd name="T68" fmla="*/ 264 w 528"/>
              <a:gd name="T69" fmla="*/ 100 h 471"/>
              <a:gd name="T70" fmla="*/ 295 w 528"/>
              <a:gd name="T71" fmla="*/ 132 h 471"/>
              <a:gd name="T72" fmla="*/ 295 w 528"/>
              <a:gd name="T73" fmla="*/ 135 h 471"/>
              <a:gd name="T74" fmla="*/ 401 w 528"/>
              <a:gd name="T75" fmla="*/ 194 h 471"/>
              <a:gd name="T76" fmla="*/ 528 w 528"/>
              <a:gd name="T77" fmla="*/ 132 h 471"/>
              <a:gd name="T78" fmla="*/ 394 w 528"/>
              <a:gd name="T79" fmla="*/ 197 h 471"/>
              <a:gd name="T80" fmla="*/ 395 w 528"/>
              <a:gd name="T81" fmla="*/ 293 h 471"/>
              <a:gd name="T82" fmla="*/ 404 w 528"/>
              <a:gd name="T83" fmla="*/ 307 h 471"/>
              <a:gd name="T84" fmla="*/ 396 w 528"/>
              <a:gd name="T85" fmla="*/ 320 h 471"/>
              <a:gd name="T86" fmla="*/ 403 w 528"/>
              <a:gd name="T87" fmla="*/ 320 h 471"/>
              <a:gd name="T88" fmla="*/ 416 w 528"/>
              <a:gd name="T89" fmla="*/ 471 h 471"/>
              <a:gd name="T90" fmla="*/ 364 w 528"/>
              <a:gd name="T91" fmla="*/ 471 h 471"/>
              <a:gd name="T92" fmla="*/ 377 w 528"/>
              <a:gd name="T93" fmla="*/ 320 h 471"/>
              <a:gd name="T94" fmla="*/ 384 w 528"/>
              <a:gd name="T95" fmla="*/ 320 h 471"/>
              <a:gd name="T96" fmla="*/ 376 w 528"/>
              <a:gd name="T97" fmla="*/ 307 h 471"/>
              <a:gd name="T98" fmla="*/ 384 w 528"/>
              <a:gd name="T99" fmla="*/ 293 h 471"/>
              <a:gd name="T100" fmla="*/ 383 w 528"/>
              <a:gd name="T101" fmla="*/ 207 h 471"/>
              <a:gd name="T102" fmla="*/ 394 w 528"/>
              <a:gd name="T103" fmla="*/ 197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28" h="471">
                <a:moveTo>
                  <a:pt x="400" y="293"/>
                </a:moveTo>
                <a:cubicBezTo>
                  <a:pt x="430" y="279"/>
                  <a:pt x="430" y="279"/>
                  <a:pt x="430" y="279"/>
                </a:cubicBezTo>
                <a:cubicBezTo>
                  <a:pt x="430" y="279"/>
                  <a:pt x="430" y="278"/>
                  <a:pt x="430" y="278"/>
                </a:cubicBezTo>
                <a:cubicBezTo>
                  <a:pt x="430" y="204"/>
                  <a:pt x="430" y="204"/>
                  <a:pt x="430" y="204"/>
                </a:cubicBezTo>
                <a:cubicBezTo>
                  <a:pt x="401" y="218"/>
                  <a:pt x="401" y="218"/>
                  <a:pt x="401" y="218"/>
                </a:cubicBezTo>
                <a:cubicBezTo>
                  <a:pt x="400" y="293"/>
                  <a:pt x="400" y="293"/>
                  <a:pt x="400" y="293"/>
                </a:cubicBezTo>
                <a:close/>
                <a:moveTo>
                  <a:pt x="90" y="204"/>
                </a:moveTo>
                <a:cubicBezTo>
                  <a:pt x="90" y="279"/>
                  <a:pt x="90" y="279"/>
                  <a:pt x="90" y="279"/>
                </a:cubicBezTo>
                <a:cubicBezTo>
                  <a:pt x="143" y="304"/>
                  <a:pt x="195" y="329"/>
                  <a:pt x="248" y="354"/>
                </a:cubicBezTo>
                <a:cubicBezTo>
                  <a:pt x="257" y="357"/>
                  <a:pt x="265" y="357"/>
                  <a:pt x="274" y="354"/>
                </a:cubicBezTo>
                <a:cubicBezTo>
                  <a:pt x="371" y="307"/>
                  <a:pt x="371" y="307"/>
                  <a:pt x="371" y="307"/>
                </a:cubicBezTo>
                <a:cubicBezTo>
                  <a:pt x="371" y="232"/>
                  <a:pt x="371" y="232"/>
                  <a:pt x="371" y="232"/>
                </a:cubicBezTo>
                <a:cubicBezTo>
                  <a:pt x="260" y="286"/>
                  <a:pt x="260" y="286"/>
                  <a:pt x="260" y="286"/>
                </a:cubicBezTo>
                <a:cubicBezTo>
                  <a:pt x="90" y="204"/>
                  <a:pt x="90" y="204"/>
                  <a:pt x="90" y="204"/>
                </a:cubicBezTo>
                <a:close/>
                <a:moveTo>
                  <a:pt x="394" y="197"/>
                </a:moveTo>
                <a:cubicBezTo>
                  <a:pt x="391" y="196"/>
                  <a:pt x="391" y="196"/>
                  <a:pt x="391" y="196"/>
                </a:cubicBezTo>
                <a:cubicBezTo>
                  <a:pt x="287" y="139"/>
                  <a:pt x="287" y="139"/>
                  <a:pt x="287" y="139"/>
                </a:cubicBezTo>
                <a:cubicBezTo>
                  <a:pt x="288" y="136"/>
                  <a:pt x="288" y="134"/>
                  <a:pt x="288" y="132"/>
                </a:cubicBezTo>
                <a:cubicBezTo>
                  <a:pt x="288" y="118"/>
                  <a:pt x="277" y="108"/>
                  <a:pt x="264" y="108"/>
                </a:cubicBezTo>
                <a:cubicBezTo>
                  <a:pt x="251" y="108"/>
                  <a:pt x="240" y="118"/>
                  <a:pt x="240" y="132"/>
                </a:cubicBezTo>
                <a:cubicBezTo>
                  <a:pt x="240" y="145"/>
                  <a:pt x="251" y="156"/>
                  <a:pt x="264" y="156"/>
                </a:cubicBezTo>
                <a:cubicBezTo>
                  <a:pt x="270" y="156"/>
                  <a:pt x="276" y="154"/>
                  <a:pt x="281" y="150"/>
                </a:cubicBezTo>
                <a:cubicBezTo>
                  <a:pt x="383" y="207"/>
                  <a:pt x="383" y="207"/>
                  <a:pt x="383" y="207"/>
                </a:cubicBezTo>
                <a:cubicBezTo>
                  <a:pt x="394" y="197"/>
                  <a:pt x="394" y="197"/>
                  <a:pt x="394" y="197"/>
                </a:cubicBezTo>
                <a:close/>
                <a:moveTo>
                  <a:pt x="528" y="132"/>
                </a:moveTo>
                <a:cubicBezTo>
                  <a:pt x="260" y="0"/>
                  <a:pt x="260" y="0"/>
                  <a:pt x="260" y="0"/>
                </a:cubicBezTo>
                <a:cubicBezTo>
                  <a:pt x="0" y="126"/>
                  <a:pt x="0" y="126"/>
                  <a:pt x="0" y="126"/>
                </a:cubicBezTo>
                <a:cubicBezTo>
                  <a:pt x="0" y="137"/>
                  <a:pt x="0" y="137"/>
                  <a:pt x="0" y="137"/>
                </a:cubicBezTo>
                <a:cubicBezTo>
                  <a:pt x="260" y="263"/>
                  <a:pt x="260" y="263"/>
                  <a:pt x="260" y="263"/>
                </a:cubicBezTo>
                <a:cubicBezTo>
                  <a:pt x="371" y="209"/>
                  <a:pt x="371" y="209"/>
                  <a:pt x="371" y="209"/>
                </a:cubicBezTo>
                <a:cubicBezTo>
                  <a:pt x="371" y="205"/>
                  <a:pt x="371" y="205"/>
                  <a:pt x="371" y="205"/>
                </a:cubicBezTo>
                <a:cubicBezTo>
                  <a:pt x="281" y="158"/>
                  <a:pt x="281" y="158"/>
                  <a:pt x="281" y="158"/>
                </a:cubicBezTo>
                <a:cubicBezTo>
                  <a:pt x="276" y="162"/>
                  <a:pt x="270" y="163"/>
                  <a:pt x="264" y="163"/>
                </a:cubicBezTo>
                <a:cubicBezTo>
                  <a:pt x="247" y="163"/>
                  <a:pt x="233" y="149"/>
                  <a:pt x="233" y="132"/>
                </a:cubicBezTo>
                <a:cubicBezTo>
                  <a:pt x="233" y="114"/>
                  <a:pt x="247" y="100"/>
                  <a:pt x="264" y="100"/>
                </a:cubicBezTo>
                <a:cubicBezTo>
                  <a:pt x="281" y="100"/>
                  <a:pt x="295" y="114"/>
                  <a:pt x="295" y="132"/>
                </a:cubicBezTo>
                <a:cubicBezTo>
                  <a:pt x="295" y="133"/>
                  <a:pt x="295" y="134"/>
                  <a:pt x="295" y="135"/>
                </a:cubicBezTo>
                <a:cubicBezTo>
                  <a:pt x="401" y="194"/>
                  <a:pt x="401" y="194"/>
                  <a:pt x="401" y="194"/>
                </a:cubicBezTo>
                <a:cubicBezTo>
                  <a:pt x="528" y="132"/>
                  <a:pt x="528" y="132"/>
                  <a:pt x="528" y="132"/>
                </a:cubicBezTo>
                <a:close/>
                <a:moveTo>
                  <a:pt x="394" y="197"/>
                </a:moveTo>
                <a:cubicBezTo>
                  <a:pt x="395" y="293"/>
                  <a:pt x="395" y="293"/>
                  <a:pt x="395" y="293"/>
                </a:cubicBezTo>
                <a:cubicBezTo>
                  <a:pt x="401" y="295"/>
                  <a:pt x="404" y="300"/>
                  <a:pt x="404" y="307"/>
                </a:cubicBezTo>
                <a:cubicBezTo>
                  <a:pt x="404" y="312"/>
                  <a:pt x="401" y="317"/>
                  <a:pt x="396" y="320"/>
                </a:cubicBezTo>
                <a:cubicBezTo>
                  <a:pt x="403" y="320"/>
                  <a:pt x="403" y="320"/>
                  <a:pt x="403" y="320"/>
                </a:cubicBezTo>
                <a:cubicBezTo>
                  <a:pt x="416" y="471"/>
                  <a:pt x="416" y="471"/>
                  <a:pt x="416" y="471"/>
                </a:cubicBezTo>
                <a:cubicBezTo>
                  <a:pt x="364" y="471"/>
                  <a:pt x="364" y="471"/>
                  <a:pt x="364" y="471"/>
                </a:cubicBezTo>
                <a:cubicBezTo>
                  <a:pt x="377" y="320"/>
                  <a:pt x="377" y="320"/>
                  <a:pt x="377" y="320"/>
                </a:cubicBezTo>
                <a:cubicBezTo>
                  <a:pt x="384" y="320"/>
                  <a:pt x="384" y="320"/>
                  <a:pt x="384" y="320"/>
                </a:cubicBezTo>
                <a:cubicBezTo>
                  <a:pt x="379" y="317"/>
                  <a:pt x="376" y="312"/>
                  <a:pt x="376" y="307"/>
                </a:cubicBezTo>
                <a:cubicBezTo>
                  <a:pt x="376" y="301"/>
                  <a:pt x="379" y="296"/>
                  <a:pt x="384" y="293"/>
                </a:cubicBezTo>
                <a:cubicBezTo>
                  <a:pt x="383" y="207"/>
                  <a:pt x="383" y="207"/>
                  <a:pt x="383" y="207"/>
                </a:cubicBezTo>
                <a:cubicBezTo>
                  <a:pt x="394" y="197"/>
                  <a:pt x="394" y="197"/>
                  <a:pt x="394" y="1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5344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8A985-7FEE-4F3C-808A-89FAEE8923E3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2024/1/1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1E47F-F165-47A3-AB2D-ED654C9402A4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xmlns="" id="{6E1ADCEE-0FB6-46AB-BF07-E70F4CDAC64F}"/>
              </a:ext>
            </a:extLst>
          </p:cNvPr>
          <p:cNvSpPr/>
          <p:nvPr userDrawn="1"/>
        </p:nvSpPr>
        <p:spPr>
          <a:xfrm>
            <a:off x="1" y="2247442"/>
            <a:ext cx="9143999" cy="13107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xmlns="" id="{03B7B2F0-AE5A-4B0B-8E37-E2E08753218F}"/>
              </a:ext>
            </a:extLst>
          </p:cNvPr>
          <p:cNvSpPr/>
          <p:nvPr userDrawn="1"/>
        </p:nvSpPr>
        <p:spPr>
          <a:xfrm>
            <a:off x="495300" y="1244906"/>
            <a:ext cx="2288754" cy="3051672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xmlns="" id="{EA113AB3-C633-486D-B75E-133B81F54E56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698847" y="1650347"/>
            <a:ext cx="1881662" cy="2240790"/>
          </a:xfrm>
          <a:custGeom>
            <a:avLst/>
            <a:gdLst>
              <a:gd name="T0" fmla="*/ 400 w 528"/>
              <a:gd name="T1" fmla="*/ 293 h 471"/>
              <a:gd name="T2" fmla="*/ 430 w 528"/>
              <a:gd name="T3" fmla="*/ 279 h 471"/>
              <a:gd name="T4" fmla="*/ 430 w 528"/>
              <a:gd name="T5" fmla="*/ 278 h 471"/>
              <a:gd name="T6" fmla="*/ 430 w 528"/>
              <a:gd name="T7" fmla="*/ 204 h 471"/>
              <a:gd name="T8" fmla="*/ 401 w 528"/>
              <a:gd name="T9" fmla="*/ 218 h 471"/>
              <a:gd name="T10" fmla="*/ 400 w 528"/>
              <a:gd name="T11" fmla="*/ 293 h 471"/>
              <a:gd name="T12" fmla="*/ 90 w 528"/>
              <a:gd name="T13" fmla="*/ 204 h 471"/>
              <a:gd name="T14" fmla="*/ 90 w 528"/>
              <a:gd name="T15" fmla="*/ 279 h 471"/>
              <a:gd name="T16" fmla="*/ 248 w 528"/>
              <a:gd name="T17" fmla="*/ 354 h 471"/>
              <a:gd name="T18" fmla="*/ 274 w 528"/>
              <a:gd name="T19" fmla="*/ 354 h 471"/>
              <a:gd name="T20" fmla="*/ 371 w 528"/>
              <a:gd name="T21" fmla="*/ 307 h 471"/>
              <a:gd name="T22" fmla="*/ 371 w 528"/>
              <a:gd name="T23" fmla="*/ 232 h 471"/>
              <a:gd name="T24" fmla="*/ 260 w 528"/>
              <a:gd name="T25" fmla="*/ 286 h 471"/>
              <a:gd name="T26" fmla="*/ 90 w 528"/>
              <a:gd name="T27" fmla="*/ 204 h 471"/>
              <a:gd name="T28" fmla="*/ 394 w 528"/>
              <a:gd name="T29" fmla="*/ 197 h 471"/>
              <a:gd name="T30" fmla="*/ 391 w 528"/>
              <a:gd name="T31" fmla="*/ 196 h 471"/>
              <a:gd name="T32" fmla="*/ 287 w 528"/>
              <a:gd name="T33" fmla="*/ 139 h 471"/>
              <a:gd name="T34" fmla="*/ 288 w 528"/>
              <a:gd name="T35" fmla="*/ 132 h 471"/>
              <a:gd name="T36" fmla="*/ 264 w 528"/>
              <a:gd name="T37" fmla="*/ 108 h 471"/>
              <a:gd name="T38" fmla="*/ 240 w 528"/>
              <a:gd name="T39" fmla="*/ 132 h 471"/>
              <a:gd name="T40" fmla="*/ 264 w 528"/>
              <a:gd name="T41" fmla="*/ 156 h 471"/>
              <a:gd name="T42" fmla="*/ 281 w 528"/>
              <a:gd name="T43" fmla="*/ 150 h 471"/>
              <a:gd name="T44" fmla="*/ 383 w 528"/>
              <a:gd name="T45" fmla="*/ 207 h 471"/>
              <a:gd name="T46" fmla="*/ 394 w 528"/>
              <a:gd name="T47" fmla="*/ 197 h 471"/>
              <a:gd name="T48" fmla="*/ 528 w 528"/>
              <a:gd name="T49" fmla="*/ 132 h 471"/>
              <a:gd name="T50" fmla="*/ 260 w 528"/>
              <a:gd name="T51" fmla="*/ 0 h 471"/>
              <a:gd name="T52" fmla="*/ 0 w 528"/>
              <a:gd name="T53" fmla="*/ 126 h 471"/>
              <a:gd name="T54" fmla="*/ 0 w 528"/>
              <a:gd name="T55" fmla="*/ 137 h 471"/>
              <a:gd name="T56" fmla="*/ 260 w 528"/>
              <a:gd name="T57" fmla="*/ 263 h 471"/>
              <a:gd name="T58" fmla="*/ 371 w 528"/>
              <a:gd name="T59" fmla="*/ 209 h 471"/>
              <a:gd name="T60" fmla="*/ 371 w 528"/>
              <a:gd name="T61" fmla="*/ 205 h 471"/>
              <a:gd name="T62" fmla="*/ 281 w 528"/>
              <a:gd name="T63" fmla="*/ 158 h 471"/>
              <a:gd name="T64" fmla="*/ 264 w 528"/>
              <a:gd name="T65" fmla="*/ 163 h 471"/>
              <a:gd name="T66" fmla="*/ 233 w 528"/>
              <a:gd name="T67" fmla="*/ 132 h 471"/>
              <a:gd name="T68" fmla="*/ 264 w 528"/>
              <a:gd name="T69" fmla="*/ 100 h 471"/>
              <a:gd name="T70" fmla="*/ 295 w 528"/>
              <a:gd name="T71" fmla="*/ 132 h 471"/>
              <a:gd name="T72" fmla="*/ 295 w 528"/>
              <a:gd name="T73" fmla="*/ 135 h 471"/>
              <a:gd name="T74" fmla="*/ 401 w 528"/>
              <a:gd name="T75" fmla="*/ 194 h 471"/>
              <a:gd name="T76" fmla="*/ 528 w 528"/>
              <a:gd name="T77" fmla="*/ 132 h 471"/>
              <a:gd name="T78" fmla="*/ 394 w 528"/>
              <a:gd name="T79" fmla="*/ 197 h 471"/>
              <a:gd name="T80" fmla="*/ 395 w 528"/>
              <a:gd name="T81" fmla="*/ 293 h 471"/>
              <a:gd name="T82" fmla="*/ 404 w 528"/>
              <a:gd name="T83" fmla="*/ 307 h 471"/>
              <a:gd name="T84" fmla="*/ 396 w 528"/>
              <a:gd name="T85" fmla="*/ 320 h 471"/>
              <a:gd name="T86" fmla="*/ 403 w 528"/>
              <a:gd name="T87" fmla="*/ 320 h 471"/>
              <a:gd name="T88" fmla="*/ 416 w 528"/>
              <a:gd name="T89" fmla="*/ 471 h 471"/>
              <a:gd name="T90" fmla="*/ 364 w 528"/>
              <a:gd name="T91" fmla="*/ 471 h 471"/>
              <a:gd name="T92" fmla="*/ 377 w 528"/>
              <a:gd name="T93" fmla="*/ 320 h 471"/>
              <a:gd name="T94" fmla="*/ 384 w 528"/>
              <a:gd name="T95" fmla="*/ 320 h 471"/>
              <a:gd name="T96" fmla="*/ 376 w 528"/>
              <a:gd name="T97" fmla="*/ 307 h 471"/>
              <a:gd name="T98" fmla="*/ 384 w 528"/>
              <a:gd name="T99" fmla="*/ 293 h 471"/>
              <a:gd name="T100" fmla="*/ 383 w 528"/>
              <a:gd name="T101" fmla="*/ 207 h 471"/>
              <a:gd name="T102" fmla="*/ 394 w 528"/>
              <a:gd name="T103" fmla="*/ 197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28" h="471">
                <a:moveTo>
                  <a:pt x="400" y="293"/>
                </a:moveTo>
                <a:cubicBezTo>
                  <a:pt x="430" y="279"/>
                  <a:pt x="430" y="279"/>
                  <a:pt x="430" y="279"/>
                </a:cubicBezTo>
                <a:cubicBezTo>
                  <a:pt x="430" y="279"/>
                  <a:pt x="430" y="278"/>
                  <a:pt x="430" y="278"/>
                </a:cubicBezTo>
                <a:cubicBezTo>
                  <a:pt x="430" y="204"/>
                  <a:pt x="430" y="204"/>
                  <a:pt x="430" y="204"/>
                </a:cubicBezTo>
                <a:cubicBezTo>
                  <a:pt x="401" y="218"/>
                  <a:pt x="401" y="218"/>
                  <a:pt x="401" y="218"/>
                </a:cubicBezTo>
                <a:cubicBezTo>
                  <a:pt x="400" y="293"/>
                  <a:pt x="400" y="293"/>
                  <a:pt x="400" y="293"/>
                </a:cubicBezTo>
                <a:close/>
                <a:moveTo>
                  <a:pt x="90" y="204"/>
                </a:moveTo>
                <a:cubicBezTo>
                  <a:pt x="90" y="279"/>
                  <a:pt x="90" y="279"/>
                  <a:pt x="90" y="279"/>
                </a:cubicBezTo>
                <a:cubicBezTo>
                  <a:pt x="143" y="304"/>
                  <a:pt x="195" y="329"/>
                  <a:pt x="248" y="354"/>
                </a:cubicBezTo>
                <a:cubicBezTo>
                  <a:pt x="257" y="357"/>
                  <a:pt x="265" y="357"/>
                  <a:pt x="274" y="354"/>
                </a:cubicBezTo>
                <a:cubicBezTo>
                  <a:pt x="371" y="307"/>
                  <a:pt x="371" y="307"/>
                  <a:pt x="371" y="307"/>
                </a:cubicBezTo>
                <a:cubicBezTo>
                  <a:pt x="371" y="232"/>
                  <a:pt x="371" y="232"/>
                  <a:pt x="371" y="232"/>
                </a:cubicBezTo>
                <a:cubicBezTo>
                  <a:pt x="260" y="286"/>
                  <a:pt x="260" y="286"/>
                  <a:pt x="260" y="286"/>
                </a:cubicBezTo>
                <a:cubicBezTo>
                  <a:pt x="90" y="204"/>
                  <a:pt x="90" y="204"/>
                  <a:pt x="90" y="204"/>
                </a:cubicBezTo>
                <a:close/>
                <a:moveTo>
                  <a:pt x="394" y="197"/>
                </a:moveTo>
                <a:cubicBezTo>
                  <a:pt x="391" y="196"/>
                  <a:pt x="391" y="196"/>
                  <a:pt x="391" y="196"/>
                </a:cubicBezTo>
                <a:cubicBezTo>
                  <a:pt x="287" y="139"/>
                  <a:pt x="287" y="139"/>
                  <a:pt x="287" y="139"/>
                </a:cubicBezTo>
                <a:cubicBezTo>
                  <a:pt x="288" y="136"/>
                  <a:pt x="288" y="134"/>
                  <a:pt x="288" y="132"/>
                </a:cubicBezTo>
                <a:cubicBezTo>
                  <a:pt x="288" y="118"/>
                  <a:pt x="277" y="108"/>
                  <a:pt x="264" y="108"/>
                </a:cubicBezTo>
                <a:cubicBezTo>
                  <a:pt x="251" y="108"/>
                  <a:pt x="240" y="118"/>
                  <a:pt x="240" y="132"/>
                </a:cubicBezTo>
                <a:cubicBezTo>
                  <a:pt x="240" y="145"/>
                  <a:pt x="251" y="156"/>
                  <a:pt x="264" y="156"/>
                </a:cubicBezTo>
                <a:cubicBezTo>
                  <a:pt x="270" y="156"/>
                  <a:pt x="276" y="154"/>
                  <a:pt x="281" y="150"/>
                </a:cubicBezTo>
                <a:cubicBezTo>
                  <a:pt x="383" y="207"/>
                  <a:pt x="383" y="207"/>
                  <a:pt x="383" y="207"/>
                </a:cubicBezTo>
                <a:cubicBezTo>
                  <a:pt x="394" y="197"/>
                  <a:pt x="394" y="197"/>
                  <a:pt x="394" y="197"/>
                </a:cubicBezTo>
                <a:close/>
                <a:moveTo>
                  <a:pt x="528" y="132"/>
                </a:moveTo>
                <a:cubicBezTo>
                  <a:pt x="260" y="0"/>
                  <a:pt x="260" y="0"/>
                  <a:pt x="260" y="0"/>
                </a:cubicBezTo>
                <a:cubicBezTo>
                  <a:pt x="0" y="126"/>
                  <a:pt x="0" y="126"/>
                  <a:pt x="0" y="126"/>
                </a:cubicBezTo>
                <a:cubicBezTo>
                  <a:pt x="0" y="137"/>
                  <a:pt x="0" y="137"/>
                  <a:pt x="0" y="137"/>
                </a:cubicBezTo>
                <a:cubicBezTo>
                  <a:pt x="260" y="263"/>
                  <a:pt x="260" y="263"/>
                  <a:pt x="260" y="263"/>
                </a:cubicBezTo>
                <a:cubicBezTo>
                  <a:pt x="371" y="209"/>
                  <a:pt x="371" y="209"/>
                  <a:pt x="371" y="209"/>
                </a:cubicBezTo>
                <a:cubicBezTo>
                  <a:pt x="371" y="205"/>
                  <a:pt x="371" y="205"/>
                  <a:pt x="371" y="205"/>
                </a:cubicBezTo>
                <a:cubicBezTo>
                  <a:pt x="281" y="158"/>
                  <a:pt x="281" y="158"/>
                  <a:pt x="281" y="158"/>
                </a:cubicBezTo>
                <a:cubicBezTo>
                  <a:pt x="276" y="162"/>
                  <a:pt x="270" y="163"/>
                  <a:pt x="264" y="163"/>
                </a:cubicBezTo>
                <a:cubicBezTo>
                  <a:pt x="247" y="163"/>
                  <a:pt x="233" y="149"/>
                  <a:pt x="233" y="132"/>
                </a:cubicBezTo>
                <a:cubicBezTo>
                  <a:pt x="233" y="114"/>
                  <a:pt x="247" y="100"/>
                  <a:pt x="264" y="100"/>
                </a:cubicBezTo>
                <a:cubicBezTo>
                  <a:pt x="281" y="100"/>
                  <a:pt x="295" y="114"/>
                  <a:pt x="295" y="132"/>
                </a:cubicBezTo>
                <a:cubicBezTo>
                  <a:pt x="295" y="133"/>
                  <a:pt x="295" y="134"/>
                  <a:pt x="295" y="135"/>
                </a:cubicBezTo>
                <a:cubicBezTo>
                  <a:pt x="401" y="194"/>
                  <a:pt x="401" y="194"/>
                  <a:pt x="401" y="194"/>
                </a:cubicBezTo>
                <a:cubicBezTo>
                  <a:pt x="528" y="132"/>
                  <a:pt x="528" y="132"/>
                  <a:pt x="528" y="132"/>
                </a:cubicBezTo>
                <a:close/>
                <a:moveTo>
                  <a:pt x="394" y="197"/>
                </a:moveTo>
                <a:cubicBezTo>
                  <a:pt x="395" y="293"/>
                  <a:pt x="395" y="293"/>
                  <a:pt x="395" y="293"/>
                </a:cubicBezTo>
                <a:cubicBezTo>
                  <a:pt x="401" y="295"/>
                  <a:pt x="404" y="300"/>
                  <a:pt x="404" y="307"/>
                </a:cubicBezTo>
                <a:cubicBezTo>
                  <a:pt x="404" y="312"/>
                  <a:pt x="401" y="317"/>
                  <a:pt x="396" y="320"/>
                </a:cubicBezTo>
                <a:cubicBezTo>
                  <a:pt x="403" y="320"/>
                  <a:pt x="403" y="320"/>
                  <a:pt x="403" y="320"/>
                </a:cubicBezTo>
                <a:cubicBezTo>
                  <a:pt x="416" y="471"/>
                  <a:pt x="416" y="471"/>
                  <a:pt x="416" y="471"/>
                </a:cubicBezTo>
                <a:cubicBezTo>
                  <a:pt x="364" y="471"/>
                  <a:pt x="364" y="471"/>
                  <a:pt x="364" y="471"/>
                </a:cubicBezTo>
                <a:cubicBezTo>
                  <a:pt x="377" y="320"/>
                  <a:pt x="377" y="320"/>
                  <a:pt x="377" y="320"/>
                </a:cubicBezTo>
                <a:cubicBezTo>
                  <a:pt x="384" y="320"/>
                  <a:pt x="384" y="320"/>
                  <a:pt x="384" y="320"/>
                </a:cubicBezTo>
                <a:cubicBezTo>
                  <a:pt x="379" y="317"/>
                  <a:pt x="376" y="312"/>
                  <a:pt x="376" y="307"/>
                </a:cubicBezTo>
                <a:cubicBezTo>
                  <a:pt x="376" y="301"/>
                  <a:pt x="379" y="296"/>
                  <a:pt x="384" y="293"/>
                </a:cubicBezTo>
                <a:cubicBezTo>
                  <a:pt x="383" y="207"/>
                  <a:pt x="383" y="207"/>
                  <a:pt x="383" y="207"/>
                </a:cubicBezTo>
                <a:cubicBezTo>
                  <a:pt x="394" y="197"/>
                  <a:pt x="394" y="197"/>
                  <a:pt x="394" y="197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1" name="文本占位符 10">
            <a:extLst>
              <a:ext uri="{FF2B5EF4-FFF2-40B4-BE49-F238E27FC236}">
                <a16:creationId xmlns:a16="http://schemas.microsoft.com/office/drawing/2014/main" xmlns="" id="{78E260A6-64F8-49C6-822C-A370DCBA62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77219" y="2459403"/>
            <a:ext cx="5071481" cy="886858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8893869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xmlns="" id="{668B8FB4-54F5-4302-8747-F125241994A3}"/>
              </a:ext>
            </a:extLst>
          </p:cNvPr>
          <p:cNvSpPr/>
          <p:nvPr userDrawn="1"/>
        </p:nvSpPr>
        <p:spPr>
          <a:xfrm>
            <a:off x="1" y="2247442"/>
            <a:ext cx="9143999" cy="13107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8" name="箭头: V 形 7">
            <a:extLst>
              <a:ext uri="{FF2B5EF4-FFF2-40B4-BE49-F238E27FC236}">
                <a16:creationId xmlns:a16="http://schemas.microsoft.com/office/drawing/2014/main" xmlns="" id="{34769E29-9870-4500-8C2C-0299BC87D781}"/>
              </a:ext>
            </a:extLst>
          </p:cNvPr>
          <p:cNvSpPr/>
          <p:nvPr userDrawn="1"/>
        </p:nvSpPr>
        <p:spPr>
          <a:xfrm>
            <a:off x="930581" y="2247442"/>
            <a:ext cx="1958249" cy="1310783"/>
          </a:xfrm>
          <a:prstGeom prst="chevron">
            <a:avLst/>
          </a:pr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9" name="箭头: V 形 8">
            <a:extLst>
              <a:ext uri="{FF2B5EF4-FFF2-40B4-BE49-F238E27FC236}">
                <a16:creationId xmlns:a16="http://schemas.microsoft.com/office/drawing/2014/main" xmlns="" id="{ED8EA976-B2A4-49E0-AE85-E28E20A97F36}"/>
              </a:ext>
            </a:extLst>
          </p:cNvPr>
          <p:cNvSpPr/>
          <p:nvPr userDrawn="1"/>
        </p:nvSpPr>
        <p:spPr>
          <a:xfrm>
            <a:off x="937132" y="2247442"/>
            <a:ext cx="1643191" cy="1310783"/>
          </a:xfrm>
          <a:prstGeom prst="chevron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1" name="文本占位符 10">
            <a:extLst>
              <a:ext uri="{FF2B5EF4-FFF2-40B4-BE49-F238E27FC236}">
                <a16:creationId xmlns:a16="http://schemas.microsoft.com/office/drawing/2014/main" xmlns="" id="{A0ADDF42-65A8-4FF5-BCAF-1AED406E12D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47773" y="2443477"/>
            <a:ext cx="4926554" cy="918710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7155084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xmlns="" id="{D18514A7-472D-4B93-B405-E4479D8A1775}"/>
              </a:ext>
            </a:extLst>
          </p:cNvPr>
          <p:cNvSpPr/>
          <p:nvPr userDrawn="1"/>
        </p:nvSpPr>
        <p:spPr>
          <a:xfrm>
            <a:off x="1" y="226778"/>
            <a:ext cx="9143999" cy="80192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6" name="任意多边形: 形状 5"/>
          <p:cNvSpPr>
            <a:spLocks noEditPoints="1"/>
          </p:cNvSpPr>
          <p:nvPr userDrawn="1"/>
        </p:nvSpPr>
        <p:spPr bwMode="auto">
          <a:xfrm>
            <a:off x="207935" y="344280"/>
            <a:ext cx="574731" cy="684421"/>
          </a:xfrm>
          <a:custGeom>
            <a:avLst/>
            <a:gdLst>
              <a:gd name="T0" fmla="*/ 400 w 528"/>
              <a:gd name="T1" fmla="*/ 293 h 471"/>
              <a:gd name="T2" fmla="*/ 430 w 528"/>
              <a:gd name="T3" fmla="*/ 279 h 471"/>
              <a:gd name="T4" fmla="*/ 430 w 528"/>
              <a:gd name="T5" fmla="*/ 278 h 471"/>
              <a:gd name="T6" fmla="*/ 430 w 528"/>
              <a:gd name="T7" fmla="*/ 204 h 471"/>
              <a:gd name="T8" fmla="*/ 401 w 528"/>
              <a:gd name="T9" fmla="*/ 218 h 471"/>
              <a:gd name="T10" fmla="*/ 400 w 528"/>
              <a:gd name="T11" fmla="*/ 293 h 471"/>
              <a:gd name="T12" fmla="*/ 90 w 528"/>
              <a:gd name="T13" fmla="*/ 204 h 471"/>
              <a:gd name="T14" fmla="*/ 90 w 528"/>
              <a:gd name="T15" fmla="*/ 279 h 471"/>
              <a:gd name="T16" fmla="*/ 248 w 528"/>
              <a:gd name="T17" fmla="*/ 354 h 471"/>
              <a:gd name="T18" fmla="*/ 274 w 528"/>
              <a:gd name="T19" fmla="*/ 354 h 471"/>
              <a:gd name="T20" fmla="*/ 371 w 528"/>
              <a:gd name="T21" fmla="*/ 307 h 471"/>
              <a:gd name="T22" fmla="*/ 371 w 528"/>
              <a:gd name="T23" fmla="*/ 232 h 471"/>
              <a:gd name="T24" fmla="*/ 260 w 528"/>
              <a:gd name="T25" fmla="*/ 286 h 471"/>
              <a:gd name="T26" fmla="*/ 90 w 528"/>
              <a:gd name="T27" fmla="*/ 204 h 471"/>
              <a:gd name="T28" fmla="*/ 394 w 528"/>
              <a:gd name="T29" fmla="*/ 197 h 471"/>
              <a:gd name="T30" fmla="*/ 391 w 528"/>
              <a:gd name="T31" fmla="*/ 196 h 471"/>
              <a:gd name="T32" fmla="*/ 287 w 528"/>
              <a:gd name="T33" fmla="*/ 139 h 471"/>
              <a:gd name="T34" fmla="*/ 288 w 528"/>
              <a:gd name="T35" fmla="*/ 132 h 471"/>
              <a:gd name="T36" fmla="*/ 264 w 528"/>
              <a:gd name="T37" fmla="*/ 108 h 471"/>
              <a:gd name="T38" fmla="*/ 240 w 528"/>
              <a:gd name="T39" fmla="*/ 132 h 471"/>
              <a:gd name="T40" fmla="*/ 264 w 528"/>
              <a:gd name="T41" fmla="*/ 156 h 471"/>
              <a:gd name="T42" fmla="*/ 281 w 528"/>
              <a:gd name="T43" fmla="*/ 150 h 471"/>
              <a:gd name="T44" fmla="*/ 383 w 528"/>
              <a:gd name="T45" fmla="*/ 207 h 471"/>
              <a:gd name="T46" fmla="*/ 394 w 528"/>
              <a:gd name="T47" fmla="*/ 197 h 471"/>
              <a:gd name="T48" fmla="*/ 528 w 528"/>
              <a:gd name="T49" fmla="*/ 132 h 471"/>
              <a:gd name="T50" fmla="*/ 260 w 528"/>
              <a:gd name="T51" fmla="*/ 0 h 471"/>
              <a:gd name="T52" fmla="*/ 0 w 528"/>
              <a:gd name="T53" fmla="*/ 126 h 471"/>
              <a:gd name="T54" fmla="*/ 0 w 528"/>
              <a:gd name="T55" fmla="*/ 137 h 471"/>
              <a:gd name="T56" fmla="*/ 260 w 528"/>
              <a:gd name="T57" fmla="*/ 263 h 471"/>
              <a:gd name="T58" fmla="*/ 371 w 528"/>
              <a:gd name="T59" fmla="*/ 209 h 471"/>
              <a:gd name="T60" fmla="*/ 371 w 528"/>
              <a:gd name="T61" fmla="*/ 205 h 471"/>
              <a:gd name="T62" fmla="*/ 281 w 528"/>
              <a:gd name="T63" fmla="*/ 158 h 471"/>
              <a:gd name="T64" fmla="*/ 264 w 528"/>
              <a:gd name="T65" fmla="*/ 163 h 471"/>
              <a:gd name="T66" fmla="*/ 233 w 528"/>
              <a:gd name="T67" fmla="*/ 132 h 471"/>
              <a:gd name="T68" fmla="*/ 264 w 528"/>
              <a:gd name="T69" fmla="*/ 100 h 471"/>
              <a:gd name="T70" fmla="*/ 295 w 528"/>
              <a:gd name="T71" fmla="*/ 132 h 471"/>
              <a:gd name="T72" fmla="*/ 295 w 528"/>
              <a:gd name="T73" fmla="*/ 135 h 471"/>
              <a:gd name="T74" fmla="*/ 401 w 528"/>
              <a:gd name="T75" fmla="*/ 194 h 471"/>
              <a:gd name="T76" fmla="*/ 528 w 528"/>
              <a:gd name="T77" fmla="*/ 132 h 471"/>
              <a:gd name="T78" fmla="*/ 394 w 528"/>
              <a:gd name="T79" fmla="*/ 197 h 471"/>
              <a:gd name="T80" fmla="*/ 395 w 528"/>
              <a:gd name="T81" fmla="*/ 293 h 471"/>
              <a:gd name="T82" fmla="*/ 404 w 528"/>
              <a:gd name="T83" fmla="*/ 307 h 471"/>
              <a:gd name="T84" fmla="*/ 396 w 528"/>
              <a:gd name="T85" fmla="*/ 320 h 471"/>
              <a:gd name="T86" fmla="*/ 403 w 528"/>
              <a:gd name="T87" fmla="*/ 320 h 471"/>
              <a:gd name="T88" fmla="*/ 416 w 528"/>
              <a:gd name="T89" fmla="*/ 471 h 471"/>
              <a:gd name="T90" fmla="*/ 364 w 528"/>
              <a:gd name="T91" fmla="*/ 471 h 471"/>
              <a:gd name="T92" fmla="*/ 377 w 528"/>
              <a:gd name="T93" fmla="*/ 320 h 471"/>
              <a:gd name="T94" fmla="*/ 384 w 528"/>
              <a:gd name="T95" fmla="*/ 320 h 471"/>
              <a:gd name="T96" fmla="*/ 376 w 528"/>
              <a:gd name="T97" fmla="*/ 307 h 471"/>
              <a:gd name="T98" fmla="*/ 384 w 528"/>
              <a:gd name="T99" fmla="*/ 293 h 471"/>
              <a:gd name="T100" fmla="*/ 383 w 528"/>
              <a:gd name="T101" fmla="*/ 207 h 471"/>
              <a:gd name="T102" fmla="*/ 394 w 528"/>
              <a:gd name="T103" fmla="*/ 197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28" h="471">
                <a:moveTo>
                  <a:pt x="400" y="293"/>
                </a:moveTo>
                <a:cubicBezTo>
                  <a:pt x="430" y="279"/>
                  <a:pt x="430" y="279"/>
                  <a:pt x="430" y="279"/>
                </a:cubicBezTo>
                <a:cubicBezTo>
                  <a:pt x="430" y="279"/>
                  <a:pt x="430" y="278"/>
                  <a:pt x="430" y="278"/>
                </a:cubicBezTo>
                <a:cubicBezTo>
                  <a:pt x="430" y="204"/>
                  <a:pt x="430" y="204"/>
                  <a:pt x="430" y="204"/>
                </a:cubicBezTo>
                <a:cubicBezTo>
                  <a:pt x="401" y="218"/>
                  <a:pt x="401" y="218"/>
                  <a:pt x="401" y="218"/>
                </a:cubicBezTo>
                <a:cubicBezTo>
                  <a:pt x="400" y="293"/>
                  <a:pt x="400" y="293"/>
                  <a:pt x="400" y="293"/>
                </a:cubicBezTo>
                <a:close/>
                <a:moveTo>
                  <a:pt x="90" y="204"/>
                </a:moveTo>
                <a:cubicBezTo>
                  <a:pt x="90" y="279"/>
                  <a:pt x="90" y="279"/>
                  <a:pt x="90" y="279"/>
                </a:cubicBezTo>
                <a:cubicBezTo>
                  <a:pt x="143" y="304"/>
                  <a:pt x="195" y="329"/>
                  <a:pt x="248" y="354"/>
                </a:cubicBezTo>
                <a:cubicBezTo>
                  <a:pt x="257" y="357"/>
                  <a:pt x="265" y="357"/>
                  <a:pt x="274" y="354"/>
                </a:cubicBezTo>
                <a:cubicBezTo>
                  <a:pt x="371" y="307"/>
                  <a:pt x="371" y="307"/>
                  <a:pt x="371" y="307"/>
                </a:cubicBezTo>
                <a:cubicBezTo>
                  <a:pt x="371" y="232"/>
                  <a:pt x="371" y="232"/>
                  <a:pt x="371" y="232"/>
                </a:cubicBezTo>
                <a:cubicBezTo>
                  <a:pt x="260" y="286"/>
                  <a:pt x="260" y="286"/>
                  <a:pt x="260" y="286"/>
                </a:cubicBezTo>
                <a:cubicBezTo>
                  <a:pt x="90" y="204"/>
                  <a:pt x="90" y="204"/>
                  <a:pt x="90" y="204"/>
                </a:cubicBezTo>
                <a:close/>
                <a:moveTo>
                  <a:pt x="394" y="197"/>
                </a:moveTo>
                <a:cubicBezTo>
                  <a:pt x="391" y="196"/>
                  <a:pt x="391" y="196"/>
                  <a:pt x="391" y="196"/>
                </a:cubicBezTo>
                <a:cubicBezTo>
                  <a:pt x="287" y="139"/>
                  <a:pt x="287" y="139"/>
                  <a:pt x="287" y="139"/>
                </a:cubicBezTo>
                <a:cubicBezTo>
                  <a:pt x="288" y="136"/>
                  <a:pt x="288" y="134"/>
                  <a:pt x="288" y="132"/>
                </a:cubicBezTo>
                <a:cubicBezTo>
                  <a:pt x="288" y="118"/>
                  <a:pt x="277" y="108"/>
                  <a:pt x="264" y="108"/>
                </a:cubicBezTo>
                <a:cubicBezTo>
                  <a:pt x="251" y="108"/>
                  <a:pt x="240" y="118"/>
                  <a:pt x="240" y="132"/>
                </a:cubicBezTo>
                <a:cubicBezTo>
                  <a:pt x="240" y="145"/>
                  <a:pt x="251" y="156"/>
                  <a:pt x="264" y="156"/>
                </a:cubicBezTo>
                <a:cubicBezTo>
                  <a:pt x="270" y="156"/>
                  <a:pt x="276" y="154"/>
                  <a:pt x="281" y="150"/>
                </a:cubicBezTo>
                <a:cubicBezTo>
                  <a:pt x="383" y="207"/>
                  <a:pt x="383" y="207"/>
                  <a:pt x="383" y="207"/>
                </a:cubicBezTo>
                <a:cubicBezTo>
                  <a:pt x="394" y="197"/>
                  <a:pt x="394" y="197"/>
                  <a:pt x="394" y="197"/>
                </a:cubicBezTo>
                <a:close/>
                <a:moveTo>
                  <a:pt x="528" y="132"/>
                </a:moveTo>
                <a:cubicBezTo>
                  <a:pt x="260" y="0"/>
                  <a:pt x="260" y="0"/>
                  <a:pt x="260" y="0"/>
                </a:cubicBezTo>
                <a:cubicBezTo>
                  <a:pt x="0" y="126"/>
                  <a:pt x="0" y="126"/>
                  <a:pt x="0" y="126"/>
                </a:cubicBezTo>
                <a:cubicBezTo>
                  <a:pt x="0" y="137"/>
                  <a:pt x="0" y="137"/>
                  <a:pt x="0" y="137"/>
                </a:cubicBezTo>
                <a:cubicBezTo>
                  <a:pt x="260" y="263"/>
                  <a:pt x="260" y="263"/>
                  <a:pt x="260" y="263"/>
                </a:cubicBezTo>
                <a:cubicBezTo>
                  <a:pt x="371" y="209"/>
                  <a:pt x="371" y="209"/>
                  <a:pt x="371" y="209"/>
                </a:cubicBezTo>
                <a:cubicBezTo>
                  <a:pt x="371" y="205"/>
                  <a:pt x="371" y="205"/>
                  <a:pt x="371" y="205"/>
                </a:cubicBezTo>
                <a:cubicBezTo>
                  <a:pt x="281" y="158"/>
                  <a:pt x="281" y="158"/>
                  <a:pt x="281" y="158"/>
                </a:cubicBezTo>
                <a:cubicBezTo>
                  <a:pt x="276" y="162"/>
                  <a:pt x="270" y="163"/>
                  <a:pt x="264" y="163"/>
                </a:cubicBezTo>
                <a:cubicBezTo>
                  <a:pt x="247" y="163"/>
                  <a:pt x="233" y="149"/>
                  <a:pt x="233" y="132"/>
                </a:cubicBezTo>
                <a:cubicBezTo>
                  <a:pt x="233" y="114"/>
                  <a:pt x="247" y="100"/>
                  <a:pt x="264" y="100"/>
                </a:cubicBezTo>
                <a:cubicBezTo>
                  <a:pt x="281" y="100"/>
                  <a:pt x="295" y="114"/>
                  <a:pt x="295" y="132"/>
                </a:cubicBezTo>
                <a:cubicBezTo>
                  <a:pt x="295" y="133"/>
                  <a:pt x="295" y="134"/>
                  <a:pt x="295" y="135"/>
                </a:cubicBezTo>
                <a:cubicBezTo>
                  <a:pt x="401" y="194"/>
                  <a:pt x="401" y="194"/>
                  <a:pt x="401" y="194"/>
                </a:cubicBezTo>
                <a:cubicBezTo>
                  <a:pt x="528" y="132"/>
                  <a:pt x="528" y="132"/>
                  <a:pt x="528" y="132"/>
                </a:cubicBezTo>
                <a:close/>
                <a:moveTo>
                  <a:pt x="394" y="197"/>
                </a:moveTo>
                <a:cubicBezTo>
                  <a:pt x="395" y="293"/>
                  <a:pt x="395" y="293"/>
                  <a:pt x="395" y="293"/>
                </a:cubicBezTo>
                <a:cubicBezTo>
                  <a:pt x="401" y="295"/>
                  <a:pt x="404" y="300"/>
                  <a:pt x="404" y="307"/>
                </a:cubicBezTo>
                <a:cubicBezTo>
                  <a:pt x="404" y="312"/>
                  <a:pt x="401" y="317"/>
                  <a:pt x="396" y="320"/>
                </a:cubicBezTo>
                <a:cubicBezTo>
                  <a:pt x="403" y="320"/>
                  <a:pt x="403" y="320"/>
                  <a:pt x="403" y="320"/>
                </a:cubicBezTo>
                <a:cubicBezTo>
                  <a:pt x="416" y="471"/>
                  <a:pt x="416" y="471"/>
                  <a:pt x="416" y="471"/>
                </a:cubicBezTo>
                <a:cubicBezTo>
                  <a:pt x="364" y="471"/>
                  <a:pt x="364" y="471"/>
                  <a:pt x="364" y="471"/>
                </a:cubicBezTo>
                <a:cubicBezTo>
                  <a:pt x="377" y="320"/>
                  <a:pt x="377" y="320"/>
                  <a:pt x="377" y="320"/>
                </a:cubicBezTo>
                <a:cubicBezTo>
                  <a:pt x="384" y="320"/>
                  <a:pt x="384" y="320"/>
                  <a:pt x="384" y="320"/>
                </a:cubicBezTo>
                <a:cubicBezTo>
                  <a:pt x="379" y="317"/>
                  <a:pt x="376" y="312"/>
                  <a:pt x="376" y="307"/>
                </a:cubicBezTo>
                <a:cubicBezTo>
                  <a:pt x="376" y="301"/>
                  <a:pt x="379" y="296"/>
                  <a:pt x="384" y="293"/>
                </a:cubicBezTo>
                <a:cubicBezTo>
                  <a:pt x="383" y="207"/>
                  <a:pt x="383" y="207"/>
                  <a:pt x="383" y="207"/>
                </a:cubicBezTo>
                <a:cubicBezTo>
                  <a:pt x="394" y="197"/>
                  <a:pt x="394" y="197"/>
                  <a:pt x="394" y="1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xmlns="" id="{CFB25EEC-30E2-414D-8579-B6B5E67C8F1A}"/>
              </a:ext>
            </a:extLst>
          </p:cNvPr>
          <p:cNvSpPr/>
          <p:nvPr userDrawn="1"/>
        </p:nvSpPr>
        <p:spPr>
          <a:xfrm>
            <a:off x="6726094" y="6307720"/>
            <a:ext cx="15696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200" b="1" dirty="0">
                <a:solidFill>
                  <a:srgbClr val="A5300F"/>
                </a:solidFill>
              </a:rPr>
              <a:t>明德厚学，求是创新</a:t>
            </a: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xmlns="" id="{14910A1B-EA1B-401A-B805-5E701798A2CA}"/>
              </a:ext>
            </a:extLst>
          </p:cNvPr>
          <p:cNvCxnSpPr/>
          <p:nvPr userDrawn="1"/>
        </p:nvCxnSpPr>
        <p:spPr>
          <a:xfrm>
            <a:off x="495300" y="6492385"/>
            <a:ext cx="6029325" cy="0"/>
          </a:xfrm>
          <a:prstGeom prst="line">
            <a:avLst/>
          </a:prstGeom>
          <a:ln w="15875"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xmlns="" id="{BCA0902C-BC1A-4A0F-A238-C040212F2FF5}"/>
              </a:ext>
            </a:extLst>
          </p:cNvPr>
          <p:cNvCxnSpPr>
            <a:cxnSpLocks/>
          </p:cNvCxnSpPr>
          <p:nvPr userDrawn="1"/>
        </p:nvCxnSpPr>
        <p:spPr>
          <a:xfrm>
            <a:off x="8311243" y="6492385"/>
            <a:ext cx="327932" cy="0"/>
          </a:xfrm>
          <a:prstGeom prst="line">
            <a:avLst/>
          </a:prstGeom>
          <a:ln w="15875"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35920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内容页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76993" y="337015"/>
            <a:ext cx="3943860" cy="682623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6" name="任意多边形: 形状 5"/>
          <p:cNvSpPr>
            <a:spLocks noEditPoints="1"/>
          </p:cNvSpPr>
          <p:nvPr userDrawn="1"/>
        </p:nvSpPr>
        <p:spPr bwMode="auto">
          <a:xfrm>
            <a:off x="380491" y="396195"/>
            <a:ext cx="574731" cy="684421"/>
          </a:xfrm>
          <a:custGeom>
            <a:avLst/>
            <a:gdLst>
              <a:gd name="T0" fmla="*/ 400 w 528"/>
              <a:gd name="T1" fmla="*/ 293 h 471"/>
              <a:gd name="T2" fmla="*/ 430 w 528"/>
              <a:gd name="T3" fmla="*/ 279 h 471"/>
              <a:gd name="T4" fmla="*/ 430 w 528"/>
              <a:gd name="T5" fmla="*/ 278 h 471"/>
              <a:gd name="T6" fmla="*/ 430 w 528"/>
              <a:gd name="T7" fmla="*/ 204 h 471"/>
              <a:gd name="T8" fmla="*/ 401 w 528"/>
              <a:gd name="T9" fmla="*/ 218 h 471"/>
              <a:gd name="T10" fmla="*/ 400 w 528"/>
              <a:gd name="T11" fmla="*/ 293 h 471"/>
              <a:gd name="T12" fmla="*/ 90 w 528"/>
              <a:gd name="T13" fmla="*/ 204 h 471"/>
              <a:gd name="T14" fmla="*/ 90 w 528"/>
              <a:gd name="T15" fmla="*/ 279 h 471"/>
              <a:gd name="T16" fmla="*/ 248 w 528"/>
              <a:gd name="T17" fmla="*/ 354 h 471"/>
              <a:gd name="T18" fmla="*/ 274 w 528"/>
              <a:gd name="T19" fmla="*/ 354 h 471"/>
              <a:gd name="T20" fmla="*/ 371 w 528"/>
              <a:gd name="T21" fmla="*/ 307 h 471"/>
              <a:gd name="T22" fmla="*/ 371 w 528"/>
              <a:gd name="T23" fmla="*/ 232 h 471"/>
              <a:gd name="T24" fmla="*/ 260 w 528"/>
              <a:gd name="T25" fmla="*/ 286 h 471"/>
              <a:gd name="T26" fmla="*/ 90 w 528"/>
              <a:gd name="T27" fmla="*/ 204 h 471"/>
              <a:gd name="T28" fmla="*/ 394 w 528"/>
              <a:gd name="T29" fmla="*/ 197 h 471"/>
              <a:gd name="T30" fmla="*/ 391 w 528"/>
              <a:gd name="T31" fmla="*/ 196 h 471"/>
              <a:gd name="T32" fmla="*/ 287 w 528"/>
              <a:gd name="T33" fmla="*/ 139 h 471"/>
              <a:gd name="T34" fmla="*/ 288 w 528"/>
              <a:gd name="T35" fmla="*/ 132 h 471"/>
              <a:gd name="T36" fmla="*/ 264 w 528"/>
              <a:gd name="T37" fmla="*/ 108 h 471"/>
              <a:gd name="T38" fmla="*/ 240 w 528"/>
              <a:gd name="T39" fmla="*/ 132 h 471"/>
              <a:gd name="T40" fmla="*/ 264 w 528"/>
              <a:gd name="T41" fmla="*/ 156 h 471"/>
              <a:gd name="T42" fmla="*/ 281 w 528"/>
              <a:gd name="T43" fmla="*/ 150 h 471"/>
              <a:gd name="T44" fmla="*/ 383 w 528"/>
              <a:gd name="T45" fmla="*/ 207 h 471"/>
              <a:gd name="T46" fmla="*/ 394 w 528"/>
              <a:gd name="T47" fmla="*/ 197 h 471"/>
              <a:gd name="T48" fmla="*/ 528 w 528"/>
              <a:gd name="T49" fmla="*/ 132 h 471"/>
              <a:gd name="T50" fmla="*/ 260 w 528"/>
              <a:gd name="T51" fmla="*/ 0 h 471"/>
              <a:gd name="T52" fmla="*/ 0 w 528"/>
              <a:gd name="T53" fmla="*/ 126 h 471"/>
              <a:gd name="T54" fmla="*/ 0 w 528"/>
              <a:gd name="T55" fmla="*/ 137 h 471"/>
              <a:gd name="T56" fmla="*/ 260 w 528"/>
              <a:gd name="T57" fmla="*/ 263 h 471"/>
              <a:gd name="T58" fmla="*/ 371 w 528"/>
              <a:gd name="T59" fmla="*/ 209 h 471"/>
              <a:gd name="T60" fmla="*/ 371 w 528"/>
              <a:gd name="T61" fmla="*/ 205 h 471"/>
              <a:gd name="T62" fmla="*/ 281 w 528"/>
              <a:gd name="T63" fmla="*/ 158 h 471"/>
              <a:gd name="T64" fmla="*/ 264 w 528"/>
              <a:gd name="T65" fmla="*/ 163 h 471"/>
              <a:gd name="T66" fmla="*/ 233 w 528"/>
              <a:gd name="T67" fmla="*/ 132 h 471"/>
              <a:gd name="T68" fmla="*/ 264 w 528"/>
              <a:gd name="T69" fmla="*/ 100 h 471"/>
              <a:gd name="T70" fmla="*/ 295 w 528"/>
              <a:gd name="T71" fmla="*/ 132 h 471"/>
              <a:gd name="T72" fmla="*/ 295 w 528"/>
              <a:gd name="T73" fmla="*/ 135 h 471"/>
              <a:gd name="T74" fmla="*/ 401 w 528"/>
              <a:gd name="T75" fmla="*/ 194 h 471"/>
              <a:gd name="T76" fmla="*/ 528 w 528"/>
              <a:gd name="T77" fmla="*/ 132 h 471"/>
              <a:gd name="T78" fmla="*/ 394 w 528"/>
              <a:gd name="T79" fmla="*/ 197 h 471"/>
              <a:gd name="T80" fmla="*/ 395 w 528"/>
              <a:gd name="T81" fmla="*/ 293 h 471"/>
              <a:gd name="T82" fmla="*/ 404 w 528"/>
              <a:gd name="T83" fmla="*/ 307 h 471"/>
              <a:gd name="T84" fmla="*/ 396 w 528"/>
              <a:gd name="T85" fmla="*/ 320 h 471"/>
              <a:gd name="T86" fmla="*/ 403 w 528"/>
              <a:gd name="T87" fmla="*/ 320 h 471"/>
              <a:gd name="T88" fmla="*/ 416 w 528"/>
              <a:gd name="T89" fmla="*/ 471 h 471"/>
              <a:gd name="T90" fmla="*/ 364 w 528"/>
              <a:gd name="T91" fmla="*/ 471 h 471"/>
              <a:gd name="T92" fmla="*/ 377 w 528"/>
              <a:gd name="T93" fmla="*/ 320 h 471"/>
              <a:gd name="T94" fmla="*/ 384 w 528"/>
              <a:gd name="T95" fmla="*/ 320 h 471"/>
              <a:gd name="T96" fmla="*/ 376 w 528"/>
              <a:gd name="T97" fmla="*/ 307 h 471"/>
              <a:gd name="T98" fmla="*/ 384 w 528"/>
              <a:gd name="T99" fmla="*/ 293 h 471"/>
              <a:gd name="T100" fmla="*/ 383 w 528"/>
              <a:gd name="T101" fmla="*/ 207 h 471"/>
              <a:gd name="T102" fmla="*/ 394 w 528"/>
              <a:gd name="T103" fmla="*/ 197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28" h="471">
                <a:moveTo>
                  <a:pt x="400" y="293"/>
                </a:moveTo>
                <a:cubicBezTo>
                  <a:pt x="430" y="279"/>
                  <a:pt x="430" y="279"/>
                  <a:pt x="430" y="279"/>
                </a:cubicBezTo>
                <a:cubicBezTo>
                  <a:pt x="430" y="279"/>
                  <a:pt x="430" y="278"/>
                  <a:pt x="430" y="278"/>
                </a:cubicBezTo>
                <a:cubicBezTo>
                  <a:pt x="430" y="204"/>
                  <a:pt x="430" y="204"/>
                  <a:pt x="430" y="204"/>
                </a:cubicBezTo>
                <a:cubicBezTo>
                  <a:pt x="401" y="218"/>
                  <a:pt x="401" y="218"/>
                  <a:pt x="401" y="218"/>
                </a:cubicBezTo>
                <a:cubicBezTo>
                  <a:pt x="400" y="293"/>
                  <a:pt x="400" y="293"/>
                  <a:pt x="400" y="293"/>
                </a:cubicBezTo>
                <a:close/>
                <a:moveTo>
                  <a:pt x="90" y="204"/>
                </a:moveTo>
                <a:cubicBezTo>
                  <a:pt x="90" y="279"/>
                  <a:pt x="90" y="279"/>
                  <a:pt x="90" y="279"/>
                </a:cubicBezTo>
                <a:cubicBezTo>
                  <a:pt x="143" y="304"/>
                  <a:pt x="195" y="329"/>
                  <a:pt x="248" y="354"/>
                </a:cubicBezTo>
                <a:cubicBezTo>
                  <a:pt x="257" y="357"/>
                  <a:pt x="265" y="357"/>
                  <a:pt x="274" y="354"/>
                </a:cubicBezTo>
                <a:cubicBezTo>
                  <a:pt x="371" y="307"/>
                  <a:pt x="371" y="307"/>
                  <a:pt x="371" y="307"/>
                </a:cubicBezTo>
                <a:cubicBezTo>
                  <a:pt x="371" y="232"/>
                  <a:pt x="371" y="232"/>
                  <a:pt x="371" y="232"/>
                </a:cubicBezTo>
                <a:cubicBezTo>
                  <a:pt x="260" y="286"/>
                  <a:pt x="260" y="286"/>
                  <a:pt x="260" y="286"/>
                </a:cubicBezTo>
                <a:cubicBezTo>
                  <a:pt x="90" y="204"/>
                  <a:pt x="90" y="204"/>
                  <a:pt x="90" y="204"/>
                </a:cubicBezTo>
                <a:close/>
                <a:moveTo>
                  <a:pt x="394" y="197"/>
                </a:moveTo>
                <a:cubicBezTo>
                  <a:pt x="391" y="196"/>
                  <a:pt x="391" y="196"/>
                  <a:pt x="391" y="196"/>
                </a:cubicBezTo>
                <a:cubicBezTo>
                  <a:pt x="287" y="139"/>
                  <a:pt x="287" y="139"/>
                  <a:pt x="287" y="139"/>
                </a:cubicBezTo>
                <a:cubicBezTo>
                  <a:pt x="288" y="136"/>
                  <a:pt x="288" y="134"/>
                  <a:pt x="288" y="132"/>
                </a:cubicBezTo>
                <a:cubicBezTo>
                  <a:pt x="288" y="118"/>
                  <a:pt x="277" y="108"/>
                  <a:pt x="264" y="108"/>
                </a:cubicBezTo>
                <a:cubicBezTo>
                  <a:pt x="251" y="108"/>
                  <a:pt x="240" y="118"/>
                  <a:pt x="240" y="132"/>
                </a:cubicBezTo>
                <a:cubicBezTo>
                  <a:pt x="240" y="145"/>
                  <a:pt x="251" y="156"/>
                  <a:pt x="264" y="156"/>
                </a:cubicBezTo>
                <a:cubicBezTo>
                  <a:pt x="270" y="156"/>
                  <a:pt x="276" y="154"/>
                  <a:pt x="281" y="150"/>
                </a:cubicBezTo>
                <a:cubicBezTo>
                  <a:pt x="383" y="207"/>
                  <a:pt x="383" y="207"/>
                  <a:pt x="383" y="207"/>
                </a:cubicBezTo>
                <a:cubicBezTo>
                  <a:pt x="394" y="197"/>
                  <a:pt x="394" y="197"/>
                  <a:pt x="394" y="197"/>
                </a:cubicBezTo>
                <a:close/>
                <a:moveTo>
                  <a:pt x="528" y="132"/>
                </a:moveTo>
                <a:cubicBezTo>
                  <a:pt x="260" y="0"/>
                  <a:pt x="260" y="0"/>
                  <a:pt x="260" y="0"/>
                </a:cubicBezTo>
                <a:cubicBezTo>
                  <a:pt x="0" y="126"/>
                  <a:pt x="0" y="126"/>
                  <a:pt x="0" y="126"/>
                </a:cubicBezTo>
                <a:cubicBezTo>
                  <a:pt x="0" y="137"/>
                  <a:pt x="0" y="137"/>
                  <a:pt x="0" y="137"/>
                </a:cubicBezTo>
                <a:cubicBezTo>
                  <a:pt x="260" y="263"/>
                  <a:pt x="260" y="263"/>
                  <a:pt x="260" y="263"/>
                </a:cubicBezTo>
                <a:cubicBezTo>
                  <a:pt x="371" y="209"/>
                  <a:pt x="371" y="209"/>
                  <a:pt x="371" y="209"/>
                </a:cubicBezTo>
                <a:cubicBezTo>
                  <a:pt x="371" y="205"/>
                  <a:pt x="371" y="205"/>
                  <a:pt x="371" y="205"/>
                </a:cubicBezTo>
                <a:cubicBezTo>
                  <a:pt x="281" y="158"/>
                  <a:pt x="281" y="158"/>
                  <a:pt x="281" y="158"/>
                </a:cubicBezTo>
                <a:cubicBezTo>
                  <a:pt x="276" y="162"/>
                  <a:pt x="270" y="163"/>
                  <a:pt x="264" y="163"/>
                </a:cubicBezTo>
                <a:cubicBezTo>
                  <a:pt x="247" y="163"/>
                  <a:pt x="233" y="149"/>
                  <a:pt x="233" y="132"/>
                </a:cubicBezTo>
                <a:cubicBezTo>
                  <a:pt x="233" y="114"/>
                  <a:pt x="247" y="100"/>
                  <a:pt x="264" y="100"/>
                </a:cubicBezTo>
                <a:cubicBezTo>
                  <a:pt x="281" y="100"/>
                  <a:pt x="295" y="114"/>
                  <a:pt x="295" y="132"/>
                </a:cubicBezTo>
                <a:cubicBezTo>
                  <a:pt x="295" y="133"/>
                  <a:pt x="295" y="134"/>
                  <a:pt x="295" y="135"/>
                </a:cubicBezTo>
                <a:cubicBezTo>
                  <a:pt x="401" y="194"/>
                  <a:pt x="401" y="194"/>
                  <a:pt x="401" y="194"/>
                </a:cubicBezTo>
                <a:cubicBezTo>
                  <a:pt x="528" y="132"/>
                  <a:pt x="528" y="132"/>
                  <a:pt x="528" y="132"/>
                </a:cubicBezTo>
                <a:close/>
                <a:moveTo>
                  <a:pt x="394" y="197"/>
                </a:moveTo>
                <a:cubicBezTo>
                  <a:pt x="395" y="293"/>
                  <a:pt x="395" y="293"/>
                  <a:pt x="395" y="293"/>
                </a:cubicBezTo>
                <a:cubicBezTo>
                  <a:pt x="401" y="295"/>
                  <a:pt x="404" y="300"/>
                  <a:pt x="404" y="307"/>
                </a:cubicBezTo>
                <a:cubicBezTo>
                  <a:pt x="404" y="312"/>
                  <a:pt x="401" y="317"/>
                  <a:pt x="396" y="320"/>
                </a:cubicBezTo>
                <a:cubicBezTo>
                  <a:pt x="403" y="320"/>
                  <a:pt x="403" y="320"/>
                  <a:pt x="403" y="320"/>
                </a:cubicBezTo>
                <a:cubicBezTo>
                  <a:pt x="416" y="471"/>
                  <a:pt x="416" y="471"/>
                  <a:pt x="416" y="471"/>
                </a:cubicBezTo>
                <a:cubicBezTo>
                  <a:pt x="364" y="471"/>
                  <a:pt x="364" y="471"/>
                  <a:pt x="364" y="471"/>
                </a:cubicBezTo>
                <a:cubicBezTo>
                  <a:pt x="377" y="320"/>
                  <a:pt x="377" y="320"/>
                  <a:pt x="377" y="320"/>
                </a:cubicBezTo>
                <a:cubicBezTo>
                  <a:pt x="384" y="320"/>
                  <a:pt x="384" y="320"/>
                  <a:pt x="384" y="320"/>
                </a:cubicBezTo>
                <a:cubicBezTo>
                  <a:pt x="379" y="317"/>
                  <a:pt x="376" y="312"/>
                  <a:pt x="376" y="307"/>
                </a:cubicBezTo>
                <a:cubicBezTo>
                  <a:pt x="376" y="301"/>
                  <a:pt x="379" y="296"/>
                  <a:pt x="384" y="293"/>
                </a:cubicBezTo>
                <a:cubicBezTo>
                  <a:pt x="383" y="207"/>
                  <a:pt x="383" y="207"/>
                  <a:pt x="383" y="207"/>
                </a:cubicBezTo>
                <a:cubicBezTo>
                  <a:pt x="394" y="197"/>
                  <a:pt x="394" y="197"/>
                  <a:pt x="394" y="19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xmlns="" id="{82AFE5DD-085A-4F11-85D9-D79E3A75E95E}"/>
              </a:ext>
            </a:extLst>
          </p:cNvPr>
          <p:cNvSpPr/>
          <p:nvPr userDrawn="1"/>
        </p:nvSpPr>
        <p:spPr>
          <a:xfrm>
            <a:off x="6726094" y="6307720"/>
            <a:ext cx="15696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200" b="1" dirty="0">
                <a:solidFill>
                  <a:srgbClr val="A5300F"/>
                </a:solidFill>
              </a:rPr>
              <a:t>明德厚学，求是创新</a:t>
            </a: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xmlns="" id="{22E51A76-0D5F-46BF-BD17-1B950BB9E6B0}"/>
              </a:ext>
            </a:extLst>
          </p:cNvPr>
          <p:cNvCxnSpPr/>
          <p:nvPr userDrawn="1"/>
        </p:nvCxnSpPr>
        <p:spPr>
          <a:xfrm>
            <a:off x="495300" y="6492385"/>
            <a:ext cx="6029325" cy="0"/>
          </a:xfrm>
          <a:prstGeom prst="line">
            <a:avLst/>
          </a:prstGeom>
          <a:ln w="15875"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xmlns="" id="{A15443E4-01C3-49AD-8B0F-AECB1EB0BF32}"/>
              </a:ext>
            </a:extLst>
          </p:cNvPr>
          <p:cNvCxnSpPr>
            <a:cxnSpLocks/>
          </p:cNvCxnSpPr>
          <p:nvPr userDrawn="1"/>
        </p:nvCxnSpPr>
        <p:spPr>
          <a:xfrm>
            <a:off x="8311243" y="6492385"/>
            <a:ext cx="327932" cy="0"/>
          </a:xfrm>
          <a:prstGeom prst="line">
            <a:avLst/>
          </a:prstGeom>
          <a:ln w="15875"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35577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631380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尾页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>
            <a:extLst>
              <a:ext uri="{FF2B5EF4-FFF2-40B4-BE49-F238E27FC236}">
                <a16:creationId xmlns:a16="http://schemas.microsoft.com/office/drawing/2014/main" xmlns="" id="{35D2DC35-8B4F-44F6-B35A-D5D618F14D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2676093"/>
            <a:ext cx="6858000" cy="549381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xmlns="" id="{98054721-1392-4121-BA16-4193948BCD73}"/>
              </a:ext>
            </a:extLst>
          </p:cNvPr>
          <p:cNvSpPr/>
          <p:nvPr userDrawn="1"/>
        </p:nvSpPr>
        <p:spPr>
          <a:xfrm>
            <a:off x="0" y="2544006"/>
            <a:ext cx="9144000" cy="21143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15" name="六边形 14">
            <a:extLst>
              <a:ext uri="{FF2B5EF4-FFF2-40B4-BE49-F238E27FC236}">
                <a16:creationId xmlns:a16="http://schemas.microsoft.com/office/drawing/2014/main" xmlns="" id="{719D75CD-F2FD-4F9C-ACC6-B5478B677422}"/>
              </a:ext>
            </a:extLst>
          </p:cNvPr>
          <p:cNvSpPr/>
          <p:nvPr userDrawn="1"/>
        </p:nvSpPr>
        <p:spPr>
          <a:xfrm flipH="1">
            <a:off x="6327495" y="3283084"/>
            <a:ext cx="621000" cy="540000"/>
          </a:xfrm>
          <a:prstGeom prst="hexagon">
            <a:avLst>
              <a:gd name="adj" fmla="val 54046"/>
              <a:gd name="vf" fmla="val 115470"/>
            </a:avLst>
          </a:prstGeom>
          <a:gradFill flip="none" rotWithShape="1">
            <a:gsLst>
              <a:gs pos="23000">
                <a:schemeClr val="accent1"/>
              </a:gs>
              <a:gs pos="49000">
                <a:schemeClr val="accent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09345531-705B-4474-B0C9-ECE90B335E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8111" y="2970605"/>
            <a:ext cx="2782253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no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r>
              <a:rPr lang="en-US" altLang="zh-CN" sz="4950" b="1" dirty="0">
                <a:solidFill>
                  <a:srgbClr val="A5300F"/>
                </a:solidFill>
                <a:latin typeface="Arial"/>
                <a:ea typeface="微软雅黑" pitchFamily="34" charset="-122"/>
              </a:rPr>
              <a:t>THANKS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A23B1E8F-2F55-422E-B603-E706D6122F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9813" y="3868246"/>
            <a:ext cx="1858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dist">
              <a:defRPr/>
            </a:pPr>
            <a:r>
              <a:rPr lang="zh-CN" altLang="en-US" sz="1350" dirty="0">
                <a:solidFill>
                  <a:prstClr val="black"/>
                </a:solidFill>
                <a:latin typeface="微软雅黑"/>
                <a:ea typeface="微软雅黑"/>
              </a:rPr>
              <a:t>敬请各位老师指导</a:t>
            </a:r>
          </a:p>
        </p:txBody>
      </p:sp>
      <p:sp>
        <p:nvSpPr>
          <p:cNvPr id="12" name="任意多边形: 形状 11">
            <a:extLst>
              <a:ext uri="{FF2B5EF4-FFF2-40B4-BE49-F238E27FC236}">
                <a16:creationId xmlns:a16="http://schemas.microsoft.com/office/drawing/2014/main" xmlns="" id="{E21DAFCA-DCD4-48E1-9AF3-5524ED008A3D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3938345" y="1034822"/>
            <a:ext cx="1267312" cy="1509184"/>
          </a:xfrm>
          <a:custGeom>
            <a:avLst/>
            <a:gdLst>
              <a:gd name="T0" fmla="*/ 400 w 528"/>
              <a:gd name="T1" fmla="*/ 293 h 471"/>
              <a:gd name="T2" fmla="*/ 430 w 528"/>
              <a:gd name="T3" fmla="*/ 279 h 471"/>
              <a:gd name="T4" fmla="*/ 430 w 528"/>
              <a:gd name="T5" fmla="*/ 278 h 471"/>
              <a:gd name="T6" fmla="*/ 430 w 528"/>
              <a:gd name="T7" fmla="*/ 204 h 471"/>
              <a:gd name="T8" fmla="*/ 401 w 528"/>
              <a:gd name="T9" fmla="*/ 218 h 471"/>
              <a:gd name="T10" fmla="*/ 400 w 528"/>
              <a:gd name="T11" fmla="*/ 293 h 471"/>
              <a:gd name="T12" fmla="*/ 90 w 528"/>
              <a:gd name="T13" fmla="*/ 204 h 471"/>
              <a:gd name="T14" fmla="*/ 90 w 528"/>
              <a:gd name="T15" fmla="*/ 279 h 471"/>
              <a:gd name="T16" fmla="*/ 248 w 528"/>
              <a:gd name="T17" fmla="*/ 354 h 471"/>
              <a:gd name="T18" fmla="*/ 274 w 528"/>
              <a:gd name="T19" fmla="*/ 354 h 471"/>
              <a:gd name="T20" fmla="*/ 371 w 528"/>
              <a:gd name="T21" fmla="*/ 307 h 471"/>
              <a:gd name="T22" fmla="*/ 371 w 528"/>
              <a:gd name="T23" fmla="*/ 232 h 471"/>
              <a:gd name="T24" fmla="*/ 260 w 528"/>
              <a:gd name="T25" fmla="*/ 286 h 471"/>
              <a:gd name="T26" fmla="*/ 90 w 528"/>
              <a:gd name="T27" fmla="*/ 204 h 471"/>
              <a:gd name="T28" fmla="*/ 394 w 528"/>
              <a:gd name="T29" fmla="*/ 197 h 471"/>
              <a:gd name="T30" fmla="*/ 391 w 528"/>
              <a:gd name="T31" fmla="*/ 196 h 471"/>
              <a:gd name="T32" fmla="*/ 287 w 528"/>
              <a:gd name="T33" fmla="*/ 139 h 471"/>
              <a:gd name="T34" fmla="*/ 288 w 528"/>
              <a:gd name="T35" fmla="*/ 132 h 471"/>
              <a:gd name="T36" fmla="*/ 264 w 528"/>
              <a:gd name="T37" fmla="*/ 108 h 471"/>
              <a:gd name="T38" fmla="*/ 240 w 528"/>
              <a:gd name="T39" fmla="*/ 132 h 471"/>
              <a:gd name="T40" fmla="*/ 264 w 528"/>
              <a:gd name="T41" fmla="*/ 156 h 471"/>
              <a:gd name="T42" fmla="*/ 281 w 528"/>
              <a:gd name="T43" fmla="*/ 150 h 471"/>
              <a:gd name="T44" fmla="*/ 383 w 528"/>
              <a:gd name="T45" fmla="*/ 207 h 471"/>
              <a:gd name="T46" fmla="*/ 394 w 528"/>
              <a:gd name="T47" fmla="*/ 197 h 471"/>
              <a:gd name="T48" fmla="*/ 528 w 528"/>
              <a:gd name="T49" fmla="*/ 132 h 471"/>
              <a:gd name="T50" fmla="*/ 260 w 528"/>
              <a:gd name="T51" fmla="*/ 0 h 471"/>
              <a:gd name="T52" fmla="*/ 0 w 528"/>
              <a:gd name="T53" fmla="*/ 126 h 471"/>
              <a:gd name="T54" fmla="*/ 0 w 528"/>
              <a:gd name="T55" fmla="*/ 137 h 471"/>
              <a:gd name="T56" fmla="*/ 260 w 528"/>
              <a:gd name="T57" fmla="*/ 263 h 471"/>
              <a:gd name="T58" fmla="*/ 371 w 528"/>
              <a:gd name="T59" fmla="*/ 209 h 471"/>
              <a:gd name="T60" fmla="*/ 371 w 528"/>
              <a:gd name="T61" fmla="*/ 205 h 471"/>
              <a:gd name="T62" fmla="*/ 281 w 528"/>
              <a:gd name="T63" fmla="*/ 158 h 471"/>
              <a:gd name="T64" fmla="*/ 264 w 528"/>
              <a:gd name="T65" fmla="*/ 163 h 471"/>
              <a:gd name="T66" fmla="*/ 233 w 528"/>
              <a:gd name="T67" fmla="*/ 132 h 471"/>
              <a:gd name="T68" fmla="*/ 264 w 528"/>
              <a:gd name="T69" fmla="*/ 100 h 471"/>
              <a:gd name="T70" fmla="*/ 295 w 528"/>
              <a:gd name="T71" fmla="*/ 132 h 471"/>
              <a:gd name="T72" fmla="*/ 295 w 528"/>
              <a:gd name="T73" fmla="*/ 135 h 471"/>
              <a:gd name="T74" fmla="*/ 401 w 528"/>
              <a:gd name="T75" fmla="*/ 194 h 471"/>
              <a:gd name="T76" fmla="*/ 528 w 528"/>
              <a:gd name="T77" fmla="*/ 132 h 471"/>
              <a:gd name="T78" fmla="*/ 394 w 528"/>
              <a:gd name="T79" fmla="*/ 197 h 471"/>
              <a:gd name="T80" fmla="*/ 395 w 528"/>
              <a:gd name="T81" fmla="*/ 293 h 471"/>
              <a:gd name="T82" fmla="*/ 404 w 528"/>
              <a:gd name="T83" fmla="*/ 307 h 471"/>
              <a:gd name="T84" fmla="*/ 396 w 528"/>
              <a:gd name="T85" fmla="*/ 320 h 471"/>
              <a:gd name="T86" fmla="*/ 403 w 528"/>
              <a:gd name="T87" fmla="*/ 320 h 471"/>
              <a:gd name="T88" fmla="*/ 416 w 528"/>
              <a:gd name="T89" fmla="*/ 471 h 471"/>
              <a:gd name="T90" fmla="*/ 364 w 528"/>
              <a:gd name="T91" fmla="*/ 471 h 471"/>
              <a:gd name="T92" fmla="*/ 377 w 528"/>
              <a:gd name="T93" fmla="*/ 320 h 471"/>
              <a:gd name="T94" fmla="*/ 384 w 528"/>
              <a:gd name="T95" fmla="*/ 320 h 471"/>
              <a:gd name="T96" fmla="*/ 376 w 528"/>
              <a:gd name="T97" fmla="*/ 307 h 471"/>
              <a:gd name="T98" fmla="*/ 384 w 528"/>
              <a:gd name="T99" fmla="*/ 293 h 471"/>
              <a:gd name="T100" fmla="*/ 383 w 528"/>
              <a:gd name="T101" fmla="*/ 207 h 471"/>
              <a:gd name="T102" fmla="*/ 394 w 528"/>
              <a:gd name="T103" fmla="*/ 197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28" h="471">
                <a:moveTo>
                  <a:pt x="400" y="293"/>
                </a:moveTo>
                <a:cubicBezTo>
                  <a:pt x="430" y="279"/>
                  <a:pt x="430" y="279"/>
                  <a:pt x="430" y="279"/>
                </a:cubicBezTo>
                <a:cubicBezTo>
                  <a:pt x="430" y="279"/>
                  <a:pt x="430" y="278"/>
                  <a:pt x="430" y="278"/>
                </a:cubicBezTo>
                <a:cubicBezTo>
                  <a:pt x="430" y="204"/>
                  <a:pt x="430" y="204"/>
                  <a:pt x="430" y="204"/>
                </a:cubicBezTo>
                <a:cubicBezTo>
                  <a:pt x="401" y="218"/>
                  <a:pt x="401" y="218"/>
                  <a:pt x="401" y="218"/>
                </a:cubicBezTo>
                <a:cubicBezTo>
                  <a:pt x="400" y="293"/>
                  <a:pt x="400" y="293"/>
                  <a:pt x="400" y="293"/>
                </a:cubicBezTo>
                <a:close/>
                <a:moveTo>
                  <a:pt x="90" y="204"/>
                </a:moveTo>
                <a:cubicBezTo>
                  <a:pt x="90" y="279"/>
                  <a:pt x="90" y="279"/>
                  <a:pt x="90" y="279"/>
                </a:cubicBezTo>
                <a:cubicBezTo>
                  <a:pt x="143" y="304"/>
                  <a:pt x="195" y="329"/>
                  <a:pt x="248" y="354"/>
                </a:cubicBezTo>
                <a:cubicBezTo>
                  <a:pt x="257" y="357"/>
                  <a:pt x="265" y="357"/>
                  <a:pt x="274" y="354"/>
                </a:cubicBezTo>
                <a:cubicBezTo>
                  <a:pt x="371" y="307"/>
                  <a:pt x="371" y="307"/>
                  <a:pt x="371" y="307"/>
                </a:cubicBezTo>
                <a:cubicBezTo>
                  <a:pt x="371" y="232"/>
                  <a:pt x="371" y="232"/>
                  <a:pt x="371" y="232"/>
                </a:cubicBezTo>
                <a:cubicBezTo>
                  <a:pt x="260" y="286"/>
                  <a:pt x="260" y="286"/>
                  <a:pt x="260" y="286"/>
                </a:cubicBezTo>
                <a:cubicBezTo>
                  <a:pt x="90" y="204"/>
                  <a:pt x="90" y="204"/>
                  <a:pt x="90" y="204"/>
                </a:cubicBezTo>
                <a:close/>
                <a:moveTo>
                  <a:pt x="394" y="197"/>
                </a:moveTo>
                <a:cubicBezTo>
                  <a:pt x="391" y="196"/>
                  <a:pt x="391" y="196"/>
                  <a:pt x="391" y="196"/>
                </a:cubicBezTo>
                <a:cubicBezTo>
                  <a:pt x="287" y="139"/>
                  <a:pt x="287" y="139"/>
                  <a:pt x="287" y="139"/>
                </a:cubicBezTo>
                <a:cubicBezTo>
                  <a:pt x="288" y="136"/>
                  <a:pt x="288" y="134"/>
                  <a:pt x="288" y="132"/>
                </a:cubicBezTo>
                <a:cubicBezTo>
                  <a:pt x="288" y="118"/>
                  <a:pt x="277" y="108"/>
                  <a:pt x="264" y="108"/>
                </a:cubicBezTo>
                <a:cubicBezTo>
                  <a:pt x="251" y="108"/>
                  <a:pt x="240" y="118"/>
                  <a:pt x="240" y="132"/>
                </a:cubicBezTo>
                <a:cubicBezTo>
                  <a:pt x="240" y="145"/>
                  <a:pt x="251" y="156"/>
                  <a:pt x="264" y="156"/>
                </a:cubicBezTo>
                <a:cubicBezTo>
                  <a:pt x="270" y="156"/>
                  <a:pt x="276" y="154"/>
                  <a:pt x="281" y="150"/>
                </a:cubicBezTo>
                <a:cubicBezTo>
                  <a:pt x="383" y="207"/>
                  <a:pt x="383" y="207"/>
                  <a:pt x="383" y="207"/>
                </a:cubicBezTo>
                <a:cubicBezTo>
                  <a:pt x="394" y="197"/>
                  <a:pt x="394" y="197"/>
                  <a:pt x="394" y="197"/>
                </a:cubicBezTo>
                <a:close/>
                <a:moveTo>
                  <a:pt x="528" y="132"/>
                </a:moveTo>
                <a:cubicBezTo>
                  <a:pt x="260" y="0"/>
                  <a:pt x="260" y="0"/>
                  <a:pt x="260" y="0"/>
                </a:cubicBezTo>
                <a:cubicBezTo>
                  <a:pt x="0" y="126"/>
                  <a:pt x="0" y="126"/>
                  <a:pt x="0" y="126"/>
                </a:cubicBezTo>
                <a:cubicBezTo>
                  <a:pt x="0" y="137"/>
                  <a:pt x="0" y="137"/>
                  <a:pt x="0" y="137"/>
                </a:cubicBezTo>
                <a:cubicBezTo>
                  <a:pt x="260" y="263"/>
                  <a:pt x="260" y="263"/>
                  <a:pt x="260" y="263"/>
                </a:cubicBezTo>
                <a:cubicBezTo>
                  <a:pt x="371" y="209"/>
                  <a:pt x="371" y="209"/>
                  <a:pt x="371" y="209"/>
                </a:cubicBezTo>
                <a:cubicBezTo>
                  <a:pt x="371" y="205"/>
                  <a:pt x="371" y="205"/>
                  <a:pt x="371" y="205"/>
                </a:cubicBezTo>
                <a:cubicBezTo>
                  <a:pt x="281" y="158"/>
                  <a:pt x="281" y="158"/>
                  <a:pt x="281" y="158"/>
                </a:cubicBezTo>
                <a:cubicBezTo>
                  <a:pt x="276" y="162"/>
                  <a:pt x="270" y="163"/>
                  <a:pt x="264" y="163"/>
                </a:cubicBezTo>
                <a:cubicBezTo>
                  <a:pt x="247" y="163"/>
                  <a:pt x="233" y="149"/>
                  <a:pt x="233" y="132"/>
                </a:cubicBezTo>
                <a:cubicBezTo>
                  <a:pt x="233" y="114"/>
                  <a:pt x="247" y="100"/>
                  <a:pt x="264" y="100"/>
                </a:cubicBezTo>
                <a:cubicBezTo>
                  <a:pt x="281" y="100"/>
                  <a:pt x="295" y="114"/>
                  <a:pt x="295" y="132"/>
                </a:cubicBezTo>
                <a:cubicBezTo>
                  <a:pt x="295" y="133"/>
                  <a:pt x="295" y="134"/>
                  <a:pt x="295" y="135"/>
                </a:cubicBezTo>
                <a:cubicBezTo>
                  <a:pt x="401" y="194"/>
                  <a:pt x="401" y="194"/>
                  <a:pt x="401" y="194"/>
                </a:cubicBezTo>
                <a:cubicBezTo>
                  <a:pt x="528" y="132"/>
                  <a:pt x="528" y="132"/>
                  <a:pt x="528" y="132"/>
                </a:cubicBezTo>
                <a:close/>
                <a:moveTo>
                  <a:pt x="394" y="197"/>
                </a:moveTo>
                <a:cubicBezTo>
                  <a:pt x="395" y="293"/>
                  <a:pt x="395" y="293"/>
                  <a:pt x="395" y="293"/>
                </a:cubicBezTo>
                <a:cubicBezTo>
                  <a:pt x="401" y="295"/>
                  <a:pt x="404" y="300"/>
                  <a:pt x="404" y="307"/>
                </a:cubicBezTo>
                <a:cubicBezTo>
                  <a:pt x="404" y="312"/>
                  <a:pt x="401" y="317"/>
                  <a:pt x="396" y="320"/>
                </a:cubicBezTo>
                <a:cubicBezTo>
                  <a:pt x="403" y="320"/>
                  <a:pt x="403" y="320"/>
                  <a:pt x="403" y="320"/>
                </a:cubicBezTo>
                <a:cubicBezTo>
                  <a:pt x="416" y="471"/>
                  <a:pt x="416" y="471"/>
                  <a:pt x="416" y="471"/>
                </a:cubicBezTo>
                <a:cubicBezTo>
                  <a:pt x="364" y="471"/>
                  <a:pt x="364" y="471"/>
                  <a:pt x="364" y="471"/>
                </a:cubicBezTo>
                <a:cubicBezTo>
                  <a:pt x="377" y="320"/>
                  <a:pt x="377" y="320"/>
                  <a:pt x="377" y="320"/>
                </a:cubicBezTo>
                <a:cubicBezTo>
                  <a:pt x="384" y="320"/>
                  <a:pt x="384" y="320"/>
                  <a:pt x="384" y="320"/>
                </a:cubicBezTo>
                <a:cubicBezTo>
                  <a:pt x="379" y="317"/>
                  <a:pt x="376" y="312"/>
                  <a:pt x="376" y="307"/>
                </a:cubicBezTo>
                <a:cubicBezTo>
                  <a:pt x="376" y="301"/>
                  <a:pt x="379" y="296"/>
                  <a:pt x="384" y="293"/>
                </a:cubicBezTo>
                <a:cubicBezTo>
                  <a:pt x="383" y="207"/>
                  <a:pt x="383" y="207"/>
                  <a:pt x="383" y="207"/>
                </a:cubicBezTo>
                <a:cubicBezTo>
                  <a:pt x="394" y="197"/>
                  <a:pt x="394" y="197"/>
                  <a:pt x="394" y="1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3" name="六边形 12">
            <a:extLst>
              <a:ext uri="{FF2B5EF4-FFF2-40B4-BE49-F238E27FC236}">
                <a16:creationId xmlns:a16="http://schemas.microsoft.com/office/drawing/2014/main" xmlns="" id="{CE666CD7-A177-46CE-B364-E6F807F02A1D}"/>
              </a:ext>
            </a:extLst>
          </p:cNvPr>
          <p:cNvSpPr/>
          <p:nvPr userDrawn="1"/>
        </p:nvSpPr>
        <p:spPr>
          <a:xfrm>
            <a:off x="2563225" y="3283084"/>
            <a:ext cx="621000" cy="540000"/>
          </a:xfrm>
          <a:prstGeom prst="hexagon">
            <a:avLst>
              <a:gd name="adj" fmla="val 54046"/>
              <a:gd name="vf" fmla="val 115470"/>
            </a:avLst>
          </a:prstGeom>
          <a:gradFill flip="none" rotWithShape="1">
            <a:gsLst>
              <a:gs pos="23000">
                <a:schemeClr val="accent1"/>
              </a:gs>
              <a:gs pos="49000">
                <a:schemeClr val="accent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14" name="六边形 13">
            <a:extLst>
              <a:ext uri="{FF2B5EF4-FFF2-40B4-BE49-F238E27FC236}">
                <a16:creationId xmlns:a16="http://schemas.microsoft.com/office/drawing/2014/main" xmlns="" id="{6670386A-8333-4787-99CE-B4043E32D0B0}"/>
              </a:ext>
            </a:extLst>
          </p:cNvPr>
          <p:cNvSpPr/>
          <p:nvPr userDrawn="1"/>
        </p:nvSpPr>
        <p:spPr>
          <a:xfrm flipH="1">
            <a:off x="5983109" y="3283084"/>
            <a:ext cx="621000" cy="540000"/>
          </a:xfrm>
          <a:prstGeom prst="hexagon">
            <a:avLst>
              <a:gd name="adj" fmla="val 54046"/>
              <a:gd name="vf" fmla="val 115470"/>
            </a:avLst>
          </a:prstGeom>
          <a:gradFill flip="none" rotWithShape="1">
            <a:gsLst>
              <a:gs pos="23000">
                <a:schemeClr val="accent1"/>
              </a:gs>
              <a:gs pos="49000">
                <a:schemeClr val="accent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17" name="六边形 16">
            <a:extLst>
              <a:ext uri="{FF2B5EF4-FFF2-40B4-BE49-F238E27FC236}">
                <a16:creationId xmlns:a16="http://schemas.microsoft.com/office/drawing/2014/main" xmlns="" id="{3E50ACB9-3926-4C8F-ADD2-872B78C6258A}"/>
              </a:ext>
            </a:extLst>
          </p:cNvPr>
          <p:cNvSpPr/>
          <p:nvPr userDrawn="1"/>
        </p:nvSpPr>
        <p:spPr>
          <a:xfrm>
            <a:off x="2252725" y="3283084"/>
            <a:ext cx="621000" cy="540000"/>
          </a:xfrm>
          <a:prstGeom prst="hexagon">
            <a:avLst>
              <a:gd name="adj" fmla="val 54046"/>
              <a:gd name="vf" fmla="val 115470"/>
            </a:avLst>
          </a:prstGeom>
          <a:gradFill flip="none" rotWithShape="1">
            <a:gsLst>
              <a:gs pos="23000">
                <a:schemeClr val="accent1"/>
              </a:gs>
              <a:gs pos="49000">
                <a:schemeClr val="accent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xmlns="" id="{F3784E2E-53D3-4339-916F-6D06B8184A42}"/>
              </a:ext>
            </a:extLst>
          </p:cNvPr>
          <p:cNvCxnSpPr>
            <a:cxnSpLocks/>
          </p:cNvCxnSpPr>
          <p:nvPr userDrawn="1"/>
        </p:nvCxnSpPr>
        <p:spPr>
          <a:xfrm>
            <a:off x="2267372" y="4007789"/>
            <a:ext cx="1207862" cy="8222"/>
          </a:xfrm>
          <a:prstGeom prst="line">
            <a:avLst/>
          </a:prstGeom>
          <a:ln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xmlns="" id="{88E91A18-23A8-4F2D-9ABA-CD75F23C2CDF}"/>
              </a:ext>
            </a:extLst>
          </p:cNvPr>
          <p:cNvCxnSpPr>
            <a:cxnSpLocks/>
          </p:cNvCxnSpPr>
          <p:nvPr userDrawn="1"/>
        </p:nvCxnSpPr>
        <p:spPr>
          <a:xfrm>
            <a:off x="5709099" y="4007789"/>
            <a:ext cx="1207862" cy="8222"/>
          </a:xfrm>
          <a:prstGeom prst="line">
            <a:avLst/>
          </a:prstGeom>
          <a:ln>
            <a:solidFill>
              <a:schemeClr val="accent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087629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尾页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xmlns="" id="{9E8D6C7A-834E-44BA-81C4-D50911065EDE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1653704"/>
            <a:ext cx="9144000" cy="30511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xmlns="" id="{589CAC40-B361-4760-AD74-D73D96F234A1}"/>
              </a:ext>
            </a:extLst>
          </p:cNvPr>
          <p:cNvSpPr>
            <a:spLocks noEditPoints="1"/>
          </p:cNvSpPr>
          <p:nvPr userDrawn="1">
            <p:custDataLst>
              <p:tags r:id="rId2"/>
            </p:custDataLst>
          </p:nvPr>
        </p:nvSpPr>
        <p:spPr bwMode="auto">
          <a:xfrm>
            <a:off x="6449408" y="5290741"/>
            <a:ext cx="836235" cy="995834"/>
          </a:xfrm>
          <a:custGeom>
            <a:avLst/>
            <a:gdLst>
              <a:gd name="T0" fmla="*/ 400 w 528"/>
              <a:gd name="T1" fmla="*/ 293 h 471"/>
              <a:gd name="T2" fmla="*/ 430 w 528"/>
              <a:gd name="T3" fmla="*/ 279 h 471"/>
              <a:gd name="T4" fmla="*/ 430 w 528"/>
              <a:gd name="T5" fmla="*/ 278 h 471"/>
              <a:gd name="T6" fmla="*/ 430 w 528"/>
              <a:gd name="T7" fmla="*/ 204 h 471"/>
              <a:gd name="T8" fmla="*/ 401 w 528"/>
              <a:gd name="T9" fmla="*/ 218 h 471"/>
              <a:gd name="T10" fmla="*/ 400 w 528"/>
              <a:gd name="T11" fmla="*/ 293 h 471"/>
              <a:gd name="T12" fmla="*/ 90 w 528"/>
              <a:gd name="T13" fmla="*/ 204 h 471"/>
              <a:gd name="T14" fmla="*/ 90 w 528"/>
              <a:gd name="T15" fmla="*/ 279 h 471"/>
              <a:gd name="T16" fmla="*/ 248 w 528"/>
              <a:gd name="T17" fmla="*/ 354 h 471"/>
              <a:gd name="T18" fmla="*/ 274 w 528"/>
              <a:gd name="T19" fmla="*/ 354 h 471"/>
              <a:gd name="T20" fmla="*/ 371 w 528"/>
              <a:gd name="T21" fmla="*/ 307 h 471"/>
              <a:gd name="T22" fmla="*/ 371 w 528"/>
              <a:gd name="T23" fmla="*/ 232 h 471"/>
              <a:gd name="T24" fmla="*/ 260 w 528"/>
              <a:gd name="T25" fmla="*/ 286 h 471"/>
              <a:gd name="T26" fmla="*/ 90 w 528"/>
              <a:gd name="T27" fmla="*/ 204 h 471"/>
              <a:gd name="T28" fmla="*/ 394 w 528"/>
              <a:gd name="T29" fmla="*/ 197 h 471"/>
              <a:gd name="T30" fmla="*/ 391 w 528"/>
              <a:gd name="T31" fmla="*/ 196 h 471"/>
              <a:gd name="T32" fmla="*/ 287 w 528"/>
              <a:gd name="T33" fmla="*/ 139 h 471"/>
              <a:gd name="T34" fmla="*/ 288 w 528"/>
              <a:gd name="T35" fmla="*/ 132 h 471"/>
              <a:gd name="T36" fmla="*/ 264 w 528"/>
              <a:gd name="T37" fmla="*/ 108 h 471"/>
              <a:gd name="T38" fmla="*/ 240 w 528"/>
              <a:gd name="T39" fmla="*/ 132 h 471"/>
              <a:gd name="T40" fmla="*/ 264 w 528"/>
              <a:gd name="T41" fmla="*/ 156 h 471"/>
              <a:gd name="T42" fmla="*/ 281 w 528"/>
              <a:gd name="T43" fmla="*/ 150 h 471"/>
              <a:gd name="T44" fmla="*/ 383 w 528"/>
              <a:gd name="T45" fmla="*/ 207 h 471"/>
              <a:gd name="T46" fmla="*/ 394 w 528"/>
              <a:gd name="T47" fmla="*/ 197 h 471"/>
              <a:gd name="T48" fmla="*/ 528 w 528"/>
              <a:gd name="T49" fmla="*/ 132 h 471"/>
              <a:gd name="T50" fmla="*/ 260 w 528"/>
              <a:gd name="T51" fmla="*/ 0 h 471"/>
              <a:gd name="T52" fmla="*/ 0 w 528"/>
              <a:gd name="T53" fmla="*/ 126 h 471"/>
              <a:gd name="T54" fmla="*/ 0 w 528"/>
              <a:gd name="T55" fmla="*/ 137 h 471"/>
              <a:gd name="T56" fmla="*/ 260 w 528"/>
              <a:gd name="T57" fmla="*/ 263 h 471"/>
              <a:gd name="T58" fmla="*/ 371 w 528"/>
              <a:gd name="T59" fmla="*/ 209 h 471"/>
              <a:gd name="T60" fmla="*/ 371 w 528"/>
              <a:gd name="T61" fmla="*/ 205 h 471"/>
              <a:gd name="T62" fmla="*/ 281 w 528"/>
              <a:gd name="T63" fmla="*/ 158 h 471"/>
              <a:gd name="T64" fmla="*/ 264 w 528"/>
              <a:gd name="T65" fmla="*/ 163 h 471"/>
              <a:gd name="T66" fmla="*/ 233 w 528"/>
              <a:gd name="T67" fmla="*/ 132 h 471"/>
              <a:gd name="T68" fmla="*/ 264 w 528"/>
              <a:gd name="T69" fmla="*/ 100 h 471"/>
              <a:gd name="T70" fmla="*/ 295 w 528"/>
              <a:gd name="T71" fmla="*/ 132 h 471"/>
              <a:gd name="T72" fmla="*/ 295 w 528"/>
              <a:gd name="T73" fmla="*/ 135 h 471"/>
              <a:gd name="T74" fmla="*/ 401 w 528"/>
              <a:gd name="T75" fmla="*/ 194 h 471"/>
              <a:gd name="T76" fmla="*/ 528 w 528"/>
              <a:gd name="T77" fmla="*/ 132 h 471"/>
              <a:gd name="T78" fmla="*/ 394 w 528"/>
              <a:gd name="T79" fmla="*/ 197 h 471"/>
              <a:gd name="T80" fmla="*/ 395 w 528"/>
              <a:gd name="T81" fmla="*/ 293 h 471"/>
              <a:gd name="T82" fmla="*/ 404 w 528"/>
              <a:gd name="T83" fmla="*/ 307 h 471"/>
              <a:gd name="T84" fmla="*/ 396 w 528"/>
              <a:gd name="T85" fmla="*/ 320 h 471"/>
              <a:gd name="T86" fmla="*/ 403 w 528"/>
              <a:gd name="T87" fmla="*/ 320 h 471"/>
              <a:gd name="T88" fmla="*/ 416 w 528"/>
              <a:gd name="T89" fmla="*/ 471 h 471"/>
              <a:gd name="T90" fmla="*/ 364 w 528"/>
              <a:gd name="T91" fmla="*/ 471 h 471"/>
              <a:gd name="T92" fmla="*/ 377 w 528"/>
              <a:gd name="T93" fmla="*/ 320 h 471"/>
              <a:gd name="T94" fmla="*/ 384 w 528"/>
              <a:gd name="T95" fmla="*/ 320 h 471"/>
              <a:gd name="T96" fmla="*/ 376 w 528"/>
              <a:gd name="T97" fmla="*/ 307 h 471"/>
              <a:gd name="T98" fmla="*/ 384 w 528"/>
              <a:gd name="T99" fmla="*/ 293 h 471"/>
              <a:gd name="T100" fmla="*/ 383 w 528"/>
              <a:gd name="T101" fmla="*/ 207 h 471"/>
              <a:gd name="T102" fmla="*/ 394 w 528"/>
              <a:gd name="T103" fmla="*/ 197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28" h="471">
                <a:moveTo>
                  <a:pt x="400" y="293"/>
                </a:moveTo>
                <a:cubicBezTo>
                  <a:pt x="430" y="279"/>
                  <a:pt x="430" y="279"/>
                  <a:pt x="430" y="279"/>
                </a:cubicBezTo>
                <a:cubicBezTo>
                  <a:pt x="430" y="279"/>
                  <a:pt x="430" y="278"/>
                  <a:pt x="430" y="278"/>
                </a:cubicBezTo>
                <a:cubicBezTo>
                  <a:pt x="430" y="204"/>
                  <a:pt x="430" y="204"/>
                  <a:pt x="430" y="204"/>
                </a:cubicBezTo>
                <a:cubicBezTo>
                  <a:pt x="401" y="218"/>
                  <a:pt x="401" y="218"/>
                  <a:pt x="401" y="218"/>
                </a:cubicBezTo>
                <a:cubicBezTo>
                  <a:pt x="400" y="293"/>
                  <a:pt x="400" y="293"/>
                  <a:pt x="400" y="293"/>
                </a:cubicBezTo>
                <a:close/>
                <a:moveTo>
                  <a:pt x="90" y="204"/>
                </a:moveTo>
                <a:cubicBezTo>
                  <a:pt x="90" y="279"/>
                  <a:pt x="90" y="279"/>
                  <a:pt x="90" y="279"/>
                </a:cubicBezTo>
                <a:cubicBezTo>
                  <a:pt x="143" y="304"/>
                  <a:pt x="195" y="329"/>
                  <a:pt x="248" y="354"/>
                </a:cubicBezTo>
                <a:cubicBezTo>
                  <a:pt x="257" y="357"/>
                  <a:pt x="265" y="357"/>
                  <a:pt x="274" y="354"/>
                </a:cubicBezTo>
                <a:cubicBezTo>
                  <a:pt x="371" y="307"/>
                  <a:pt x="371" y="307"/>
                  <a:pt x="371" y="307"/>
                </a:cubicBezTo>
                <a:cubicBezTo>
                  <a:pt x="371" y="232"/>
                  <a:pt x="371" y="232"/>
                  <a:pt x="371" y="232"/>
                </a:cubicBezTo>
                <a:cubicBezTo>
                  <a:pt x="260" y="286"/>
                  <a:pt x="260" y="286"/>
                  <a:pt x="260" y="286"/>
                </a:cubicBezTo>
                <a:cubicBezTo>
                  <a:pt x="90" y="204"/>
                  <a:pt x="90" y="204"/>
                  <a:pt x="90" y="204"/>
                </a:cubicBezTo>
                <a:close/>
                <a:moveTo>
                  <a:pt x="394" y="197"/>
                </a:moveTo>
                <a:cubicBezTo>
                  <a:pt x="391" y="196"/>
                  <a:pt x="391" y="196"/>
                  <a:pt x="391" y="196"/>
                </a:cubicBezTo>
                <a:cubicBezTo>
                  <a:pt x="287" y="139"/>
                  <a:pt x="287" y="139"/>
                  <a:pt x="287" y="139"/>
                </a:cubicBezTo>
                <a:cubicBezTo>
                  <a:pt x="288" y="136"/>
                  <a:pt x="288" y="134"/>
                  <a:pt x="288" y="132"/>
                </a:cubicBezTo>
                <a:cubicBezTo>
                  <a:pt x="288" y="118"/>
                  <a:pt x="277" y="108"/>
                  <a:pt x="264" y="108"/>
                </a:cubicBezTo>
                <a:cubicBezTo>
                  <a:pt x="251" y="108"/>
                  <a:pt x="240" y="118"/>
                  <a:pt x="240" y="132"/>
                </a:cubicBezTo>
                <a:cubicBezTo>
                  <a:pt x="240" y="145"/>
                  <a:pt x="251" y="156"/>
                  <a:pt x="264" y="156"/>
                </a:cubicBezTo>
                <a:cubicBezTo>
                  <a:pt x="270" y="156"/>
                  <a:pt x="276" y="154"/>
                  <a:pt x="281" y="150"/>
                </a:cubicBezTo>
                <a:cubicBezTo>
                  <a:pt x="383" y="207"/>
                  <a:pt x="383" y="207"/>
                  <a:pt x="383" y="207"/>
                </a:cubicBezTo>
                <a:cubicBezTo>
                  <a:pt x="394" y="197"/>
                  <a:pt x="394" y="197"/>
                  <a:pt x="394" y="197"/>
                </a:cubicBezTo>
                <a:close/>
                <a:moveTo>
                  <a:pt x="528" y="132"/>
                </a:moveTo>
                <a:cubicBezTo>
                  <a:pt x="260" y="0"/>
                  <a:pt x="260" y="0"/>
                  <a:pt x="260" y="0"/>
                </a:cubicBezTo>
                <a:cubicBezTo>
                  <a:pt x="0" y="126"/>
                  <a:pt x="0" y="126"/>
                  <a:pt x="0" y="126"/>
                </a:cubicBezTo>
                <a:cubicBezTo>
                  <a:pt x="0" y="137"/>
                  <a:pt x="0" y="137"/>
                  <a:pt x="0" y="137"/>
                </a:cubicBezTo>
                <a:cubicBezTo>
                  <a:pt x="260" y="263"/>
                  <a:pt x="260" y="263"/>
                  <a:pt x="260" y="263"/>
                </a:cubicBezTo>
                <a:cubicBezTo>
                  <a:pt x="371" y="209"/>
                  <a:pt x="371" y="209"/>
                  <a:pt x="371" y="209"/>
                </a:cubicBezTo>
                <a:cubicBezTo>
                  <a:pt x="371" y="205"/>
                  <a:pt x="371" y="205"/>
                  <a:pt x="371" y="205"/>
                </a:cubicBezTo>
                <a:cubicBezTo>
                  <a:pt x="281" y="158"/>
                  <a:pt x="281" y="158"/>
                  <a:pt x="281" y="158"/>
                </a:cubicBezTo>
                <a:cubicBezTo>
                  <a:pt x="276" y="162"/>
                  <a:pt x="270" y="163"/>
                  <a:pt x="264" y="163"/>
                </a:cubicBezTo>
                <a:cubicBezTo>
                  <a:pt x="247" y="163"/>
                  <a:pt x="233" y="149"/>
                  <a:pt x="233" y="132"/>
                </a:cubicBezTo>
                <a:cubicBezTo>
                  <a:pt x="233" y="114"/>
                  <a:pt x="247" y="100"/>
                  <a:pt x="264" y="100"/>
                </a:cubicBezTo>
                <a:cubicBezTo>
                  <a:pt x="281" y="100"/>
                  <a:pt x="295" y="114"/>
                  <a:pt x="295" y="132"/>
                </a:cubicBezTo>
                <a:cubicBezTo>
                  <a:pt x="295" y="133"/>
                  <a:pt x="295" y="134"/>
                  <a:pt x="295" y="135"/>
                </a:cubicBezTo>
                <a:cubicBezTo>
                  <a:pt x="401" y="194"/>
                  <a:pt x="401" y="194"/>
                  <a:pt x="401" y="194"/>
                </a:cubicBezTo>
                <a:cubicBezTo>
                  <a:pt x="528" y="132"/>
                  <a:pt x="528" y="132"/>
                  <a:pt x="528" y="132"/>
                </a:cubicBezTo>
                <a:close/>
                <a:moveTo>
                  <a:pt x="394" y="197"/>
                </a:moveTo>
                <a:cubicBezTo>
                  <a:pt x="395" y="293"/>
                  <a:pt x="395" y="293"/>
                  <a:pt x="395" y="293"/>
                </a:cubicBezTo>
                <a:cubicBezTo>
                  <a:pt x="401" y="295"/>
                  <a:pt x="404" y="300"/>
                  <a:pt x="404" y="307"/>
                </a:cubicBezTo>
                <a:cubicBezTo>
                  <a:pt x="404" y="312"/>
                  <a:pt x="401" y="317"/>
                  <a:pt x="396" y="320"/>
                </a:cubicBezTo>
                <a:cubicBezTo>
                  <a:pt x="403" y="320"/>
                  <a:pt x="403" y="320"/>
                  <a:pt x="403" y="320"/>
                </a:cubicBezTo>
                <a:cubicBezTo>
                  <a:pt x="416" y="471"/>
                  <a:pt x="416" y="471"/>
                  <a:pt x="416" y="471"/>
                </a:cubicBezTo>
                <a:cubicBezTo>
                  <a:pt x="364" y="471"/>
                  <a:pt x="364" y="471"/>
                  <a:pt x="364" y="471"/>
                </a:cubicBezTo>
                <a:cubicBezTo>
                  <a:pt x="377" y="320"/>
                  <a:pt x="377" y="320"/>
                  <a:pt x="377" y="320"/>
                </a:cubicBezTo>
                <a:cubicBezTo>
                  <a:pt x="384" y="320"/>
                  <a:pt x="384" y="320"/>
                  <a:pt x="384" y="320"/>
                </a:cubicBezTo>
                <a:cubicBezTo>
                  <a:pt x="379" y="317"/>
                  <a:pt x="376" y="312"/>
                  <a:pt x="376" y="307"/>
                </a:cubicBezTo>
                <a:cubicBezTo>
                  <a:pt x="376" y="301"/>
                  <a:pt x="379" y="296"/>
                  <a:pt x="384" y="293"/>
                </a:cubicBezTo>
                <a:cubicBezTo>
                  <a:pt x="383" y="207"/>
                  <a:pt x="383" y="207"/>
                  <a:pt x="383" y="207"/>
                </a:cubicBezTo>
                <a:cubicBezTo>
                  <a:pt x="394" y="197"/>
                  <a:pt x="394" y="197"/>
                  <a:pt x="394" y="19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8" name="等腰三角形 7">
            <a:extLst>
              <a:ext uri="{FF2B5EF4-FFF2-40B4-BE49-F238E27FC236}">
                <a16:creationId xmlns:a16="http://schemas.microsoft.com/office/drawing/2014/main" xmlns="" id="{63227020-F056-4151-B78A-42CCD8BE4454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 flipV="1">
            <a:off x="6732790" y="4704820"/>
            <a:ext cx="269471" cy="20660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11" name="文本占位符 10">
            <a:extLst>
              <a:ext uri="{FF2B5EF4-FFF2-40B4-BE49-F238E27FC236}">
                <a16:creationId xmlns:a16="http://schemas.microsoft.com/office/drawing/2014/main" xmlns="" id="{4C893376-4C31-4255-B62E-55AFB574EB4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7858" y="2460080"/>
            <a:ext cx="7968284" cy="9144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300" b="1">
                <a:solidFill>
                  <a:schemeClr val="bg1"/>
                </a:solidFill>
                <a:latin typeface="+mn-ea"/>
                <a:ea typeface="+mn-ea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zh-CN" altLang="en-US" dirty="0"/>
              <a:t>编辑母版文本样</a:t>
            </a:r>
          </a:p>
        </p:txBody>
      </p: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xmlns="" id="{FCA2BDE9-8E48-40F2-914D-46A1A474F52F}"/>
              </a:ext>
            </a:extLst>
          </p:cNvPr>
          <p:cNvCxnSpPr>
            <a:cxnSpLocks/>
          </p:cNvCxnSpPr>
          <p:nvPr userDrawn="1">
            <p:custDataLst>
              <p:tags r:id="rId4"/>
            </p:custDataLst>
          </p:nvPr>
        </p:nvCxnSpPr>
        <p:spPr>
          <a:xfrm>
            <a:off x="1628775" y="3667440"/>
            <a:ext cx="1727125" cy="0"/>
          </a:xfrm>
          <a:prstGeom prst="line">
            <a:avLst/>
          </a:prstGeom>
          <a:ln w="19050">
            <a:solidFill>
              <a:schemeClr val="bg1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xmlns="" id="{61E1812E-0D0A-47FF-A2E2-24268AEFB358}"/>
              </a:ext>
            </a:extLst>
          </p:cNvPr>
          <p:cNvCxnSpPr>
            <a:cxnSpLocks/>
          </p:cNvCxnSpPr>
          <p:nvPr userDrawn="1">
            <p:custDataLst>
              <p:tags r:id="rId5"/>
            </p:custDataLst>
          </p:nvPr>
        </p:nvCxnSpPr>
        <p:spPr>
          <a:xfrm>
            <a:off x="5734768" y="3667440"/>
            <a:ext cx="1753073" cy="0"/>
          </a:xfrm>
          <a:prstGeom prst="line">
            <a:avLst/>
          </a:prstGeom>
          <a:ln w="19050">
            <a:solidFill>
              <a:schemeClr val="bg1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占位符 15">
            <a:extLst>
              <a:ext uri="{FF2B5EF4-FFF2-40B4-BE49-F238E27FC236}">
                <a16:creationId xmlns:a16="http://schemas.microsoft.com/office/drawing/2014/main" xmlns="" id="{C6230AEE-07B3-46B9-8678-FC4430A16BA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13571" y="3483522"/>
            <a:ext cx="2221917" cy="464999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  <a:lvl5pPr marL="1371600" indent="0">
              <a:buNone/>
              <a:defRPr/>
            </a:lvl5pPr>
          </a:lstStyle>
          <a:p>
            <a:pPr lvl="0"/>
            <a:r>
              <a:rPr lang="zh-CN" altLang="en-US" dirty="0"/>
              <a:t>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78931570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_3Column_Re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形状&#10;&#10;描述已自动生成">
            <a:extLst>
              <a:ext uri="{FF2B5EF4-FFF2-40B4-BE49-F238E27FC236}">
                <a16:creationId xmlns:a16="http://schemas.microsoft.com/office/drawing/2014/main" xmlns="" id="{2B6B1E38-92E7-264B-8E89-41E6E84A3B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文本占位符 6">
            <a:extLst>
              <a:ext uri="{FF2B5EF4-FFF2-40B4-BE49-F238E27FC236}">
                <a16:creationId xmlns:a16="http://schemas.microsoft.com/office/drawing/2014/main" xmlns="" id="{8FD8A64B-6AD0-3A41-814C-1B63096892A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0452" y="182446"/>
            <a:ext cx="1242854" cy="21929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825" b="0" i="0" baseline="0">
                <a:solidFill>
                  <a:schemeClr val="bg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  <a:cs typeface="Segoe UI Light" charset="0"/>
              </a:defRPr>
            </a:lvl1pPr>
          </a:lstStyle>
          <a:p>
            <a:pPr lvl="0"/>
            <a:r>
              <a:rPr kumimoji="1" lang="en-US" altLang="zh-CN" dirty="0" err="1"/>
              <a:t>OfficePLUS</a:t>
            </a:r>
            <a:endParaRPr kumimoji="1" lang="zh-CN" altLang="en-US" dirty="0"/>
          </a:p>
        </p:txBody>
      </p:sp>
      <p:sp>
        <p:nvSpPr>
          <p:cNvPr id="9" name="文本占位符 8">
            <a:extLst>
              <a:ext uri="{FF2B5EF4-FFF2-40B4-BE49-F238E27FC236}">
                <a16:creationId xmlns:a16="http://schemas.microsoft.com/office/drawing/2014/main" xmlns="" id="{54EE1A10-8007-A34C-90EC-12BF9C0AED6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14759" y="759877"/>
            <a:ext cx="5305759" cy="30008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900" b="0" i="0" baseline="0">
                <a:solidFill>
                  <a:schemeClr val="bg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  <a:cs typeface="Microsoft YaHei Light" panose="020B0503020204020204" pitchFamily="34" charset="-122"/>
              </a:defRPr>
            </a:lvl1pPr>
          </a:lstStyle>
          <a:p>
            <a:pPr lvl="0"/>
            <a:r>
              <a:rPr kumimoji="1" lang="en-US" altLang="zh-CN" dirty="0" err="1"/>
              <a:t>OfficePLUS</a:t>
            </a:r>
            <a:endParaRPr kumimoji="1" lang="zh-CN" altLang="en-US" dirty="0"/>
          </a:p>
        </p:txBody>
      </p:sp>
      <p:sp>
        <p:nvSpPr>
          <p:cNvPr id="10" name="文本占位符 9">
            <a:extLst>
              <a:ext uri="{FF2B5EF4-FFF2-40B4-BE49-F238E27FC236}">
                <a16:creationId xmlns:a16="http://schemas.microsoft.com/office/drawing/2014/main" xmlns="" id="{FCC17F7B-0108-144F-8488-1E2862B9064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14760" y="182446"/>
            <a:ext cx="1694903" cy="21929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825" b="0" i="0" baseline="0">
                <a:solidFill>
                  <a:schemeClr val="bg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  <a:cs typeface="Segoe UI Light" charset="0"/>
              </a:defRPr>
            </a:lvl1pPr>
          </a:lstStyle>
          <a:p>
            <a:pPr lvl="0"/>
            <a:r>
              <a:rPr kumimoji="1" lang="en-US" altLang="zh-CN"/>
              <a:t>OfficePLUS</a:t>
            </a:r>
            <a:endParaRPr kumimoji="1" lang="zh-CN" altLang="en-US"/>
          </a:p>
        </p:txBody>
      </p:sp>
      <p:sp>
        <p:nvSpPr>
          <p:cNvPr id="11" name="文本占位符 10">
            <a:extLst>
              <a:ext uri="{FF2B5EF4-FFF2-40B4-BE49-F238E27FC236}">
                <a16:creationId xmlns:a16="http://schemas.microsoft.com/office/drawing/2014/main" xmlns="" id="{30BB9E0B-0189-FE49-A78C-FE753F2AA79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0452" y="759874"/>
            <a:ext cx="1242854" cy="307777"/>
          </a:xfrm>
          <a:prstGeom prst="rect">
            <a:avLst/>
          </a:prstGeom>
        </p:spPr>
        <p:txBody>
          <a:bodyPr/>
          <a:lstStyle>
            <a:lvl1pPr marL="0" marR="0" indent="0" algn="l" defTabSz="68576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zh-CN"/>
              <a:t>OfficePLUS</a:t>
            </a:r>
            <a:endParaRPr kumimoji="1" lang="zh-CN" altLang="en-US"/>
          </a:p>
        </p:txBody>
      </p:sp>
      <p:sp>
        <p:nvSpPr>
          <p:cNvPr id="6" name="文本占位符 5">
            <a:extLst>
              <a:ext uri="{FF2B5EF4-FFF2-40B4-BE49-F238E27FC236}">
                <a16:creationId xmlns:a16="http://schemas.microsoft.com/office/drawing/2014/main" xmlns="" id="{0794DEC1-0DDB-5444-9DA7-6EDC75F3C89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0452" y="1490309"/>
            <a:ext cx="1242854" cy="28277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825" b="0" i="0" baseline="0">
                <a:solidFill>
                  <a:schemeClr val="bg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  <a:cs typeface="Segoe UI Light" charset="0"/>
              </a:defRPr>
            </a:lvl1pPr>
          </a:lstStyle>
          <a:p>
            <a:pPr lvl="0"/>
            <a:r>
              <a:rPr kumimoji="1" lang="en-US" altLang="zh-CN"/>
              <a:t>OfficePLUS</a:t>
            </a:r>
            <a:endParaRPr kumimoji="1" lang="zh-CN" altLang="en-US"/>
          </a:p>
        </p:txBody>
      </p:sp>
      <p:sp>
        <p:nvSpPr>
          <p:cNvPr id="8" name="文本占位符 7">
            <a:extLst>
              <a:ext uri="{FF2B5EF4-FFF2-40B4-BE49-F238E27FC236}">
                <a16:creationId xmlns:a16="http://schemas.microsoft.com/office/drawing/2014/main" xmlns="" id="{2E329B3E-8E5D-6C4F-8355-071113D7373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783499" y="182446"/>
            <a:ext cx="1121066" cy="21929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825" b="0" i="0" baseline="0">
                <a:solidFill>
                  <a:schemeClr val="bg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  <a:cs typeface="Segoe UI Light" charset="0"/>
              </a:defRPr>
            </a:lvl1pPr>
          </a:lstStyle>
          <a:p>
            <a:pPr lvl="0"/>
            <a:r>
              <a:rPr kumimoji="1" lang="en-US" altLang="zh-CN" dirty="0" err="1"/>
              <a:t>OfficePLUS</a:t>
            </a:r>
            <a:endParaRPr kumimoji="1" lang="zh-CN" altLang="en-US" dirty="0"/>
          </a:p>
        </p:txBody>
      </p:sp>
      <p:sp>
        <p:nvSpPr>
          <p:cNvPr id="14" name="文本占位符 13">
            <a:extLst>
              <a:ext uri="{FF2B5EF4-FFF2-40B4-BE49-F238E27FC236}">
                <a16:creationId xmlns:a16="http://schemas.microsoft.com/office/drawing/2014/main" xmlns="" id="{EE8BE598-6F23-D84B-ABD3-65A6F031CF3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783500" y="759877"/>
            <a:ext cx="1121066" cy="30008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900" b="0" i="0" baseline="0">
                <a:solidFill>
                  <a:schemeClr val="bg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  <a:cs typeface="Microsoft YaHei Light" panose="020B0503020204020204" pitchFamily="34" charset="-122"/>
              </a:defRPr>
            </a:lvl1pPr>
          </a:lstStyle>
          <a:p>
            <a:pPr lvl="0"/>
            <a:r>
              <a:rPr kumimoji="1" lang="en-US" altLang="zh-CN" dirty="0" err="1"/>
              <a:t>OfficePLUS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4240970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9C0243D-3C6A-43EF-8DCD-8DE32E5695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9CC6C374-26D5-469D-B580-6F30DE707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8B0ADC3C-9093-4B7A-92EE-591E2444E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123DBE4B-7484-4D5D-BAB3-D875A13488C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sym typeface="思源黑体 Normal" panose="020B0400000000000000" pitchFamily="34" charset="-122"/>
              </a:rPr>
              <a:pPr/>
              <a:t>2024/1/1</a:t>
            </a:fld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D785E355-BC7B-415E-B448-AD28D5DF2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B2698575-AA13-449C-9B9E-4AA82ACB4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EB4B8435-3270-470D-B5D2-78B8752D7E4A}" type="slidenum">
              <a:rPr lang="zh-CN" altLang="en-US" smtClean="0">
                <a:solidFill>
                  <a:prstClr val="black">
                    <a:tint val="75000"/>
                  </a:prstClr>
                </a:solidFill>
                <a:sym typeface="思源黑体 Normal" panose="020B0400000000000000" pitchFamily="34" charset="-122"/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xmlns="" id="{C3A54B83-630F-4875-8547-24ED185119DF}"/>
              </a:ext>
            </a:extLst>
          </p:cNvPr>
          <p:cNvGrpSpPr/>
          <p:nvPr userDrawn="1"/>
        </p:nvGrpSpPr>
        <p:grpSpPr>
          <a:xfrm>
            <a:off x="132485" y="207818"/>
            <a:ext cx="8879031" cy="6442362"/>
            <a:chOff x="187037" y="207818"/>
            <a:chExt cx="11838708" cy="6442362"/>
          </a:xfrm>
        </p:grpSpPr>
        <p:sp>
          <p:nvSpPr>
            <p:cNvPr id="8" name="矩形: 圆顶角 7">
              <a:extLst>
                <a:ext uri="{FF2B5EF4-FFF2-40B4-BE49-F238E27FC236}">
                  <a16:creationId xmlns:a16="http://schemas.microsoft.com/office/drawing/2014/main" xmlns="" id="{F3C48139-57EF-4785-B75F-1C11ADC74F33}"/>
                </a:ext>
              </a:extLst>
            </p:cNvPr>
            <p:cNvSpPr/>
            <p:nvPr/>
          </p:nvSpPr>
          <p:spPr>
            <a:xfrm flipV="1">
              <a:off x="187037" y="3906981"/>
              <a:ext cx="11838708" cy="2743199"/>
            </a:xfrm>
            <a:prstGeom prst="round2SameRect">
              <a:avLst>
                <a:gd name="adj1" fmla="val 4030"/>
                <a:gd name="adj2" fmla="val 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prstClr val="white"/>
                </a:solidFill>
                <a:latin typeface="OPPOSans R" panose="00020600040101010101" pitchFamily="18" charset="-122"/>
                <a:ea typeface="OPPOSans R" panose="00020600040101010101" pitchFamily="18" charset="-122"/>
                <a:sym typeface="思源黑体 Normal" panose="020B0400000000000000" pitchFamily="34" charset="-122"/>
              </a:endParaRPr>
            </a:p>
          </p:txBody>
        </p:sp>
        <p:sp>
          <p:nvSpPr>
            <p:cNvPr id="9" name="矩形: 圆顶角 8">
              <a:extLst>
                <a:ext uri="{FF2B5EF4-FFF2-40B4-BE49-F238E27FC236}">
                  <a16:creationId xmlns:a16="http://schemas.microsoft.com/office/drawing/2014/main" xmlns="" id="{F6FFA680-45EA-4073-A9FC-68E444438608}"/>
                </a:ext>
              </a:extLst>
            </p:cNvPr>
            <p:cNvSpPr/>
            <p:nvPr/>
          </p:nvSpPr>
          <p:spPr>
            <a:xfrm>
              <a:off x="187037" y="207818"/>
              <a:ext cx="11838708" cy="3636818"/>
            </a:xfrm>
            <a:prstGeom prst="round2SameRect">
              <a:avLst>
                <a:gd name="adj1" fmla="val 4030"/>
                <a:gd name="adj2" fmla="val 0"/>
              </a:avLst>
            </a:prstGeom>
            <a:solidFill>
              <a:srgbClr val="AF11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prstClr val="white"/>
                </a:solidFill>
                <a:latin typeface="OPPOSans R" panose="00020600040101010101" pitchFamily="18" charset="-122"/>
                <a:ea typeface="OPPOSans R" panose="00020600040101010101" pitchFamily="18" charset="-122"/>
                <a:sym typeface="思源黑体 Normal" panose="020B0400000000000000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9999773"/>
      </p:ext>
    </p:extLst>
  </p:cSld>
  <p:clrMapOvr>
    <a:masterClrMapping/>
  </p:clrMapOvr>
  <p:hf sldNum="0"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BA9C2A1-37C8-491E-9399-9C16C513C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B9C170A0-9313-44C9-8A3E-B3439E70AE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7ED1A508-1219-4172-8022-BBDD55005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123DBE4B-7484-4D5D-BAB3-D875A13488C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sym typeface="思源黑体 Normal" panose="020B0400000000000000" pitchFamily="34" charset="-122"/>
              </a:rPr>
              <a:pPr/>
              <a:t>2024/1/1</a:t>
            </a:fld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E022DB13-D23D-4920-B687-BF7899373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0AA85A24-2AE7-4EB0-A136-1D3B37618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EB4B8435-3270-470D-B5D2-78B8752D7E4A}" type="slidenum">
              <a:rPr lang="zh-CN" altLang="en-US" smtClean="0">
                <a:solidFill>
                  <a:prstClr val="black">
                    <a:tint val="75000"/>
                  </a:prstClr>
                </a:solidFill>
                <a:sym typeface="思源黑体 Normal" panose="020B0400000000000000" pitchFamily="34" charset="-122"/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  <p:sp>
        <p:nvSpPr>
          <p:cNvPr id="7" name="矩形: 圆顶角 6">
            <a:extLst>
              <a:ext uri="{FF2B5EF4-FFF2-40B4-BE49-F238E27FC236}">
                <a16:creationId xmlns:a16="http://schemas.microsoft.com/office/drawing/2014/main" xmlns="" id="{4952EB00-E7F4-4F82-9C90-E869D3F75B69}"/>
              </a:ext>
            </a:extLst>
          </p:cNvPr>
          <p:cNvSpPr/>
          <p:nvPr userDrawn="1"/>
        </p:nvSpPr>
        <p:spPr>
          <a:xfrm>
            <a:off x="107826" y="134974"/>
            <a:ext cx="8928348" cy="967262"/>
          </a:xfrm>
          <a:prstGeom prst="round2SameRect">
            <a:avLst>
              <a:gd name="adj1" fmla="val 14304"/>
              <a:gd name="adj2" fmla="val 0"/>
            </a:avLst>
          </a:prstGeom>
          <a:solidFill>
            <a:srgbClr val="AF11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prstClr val="white"/>
              </a:solidFill>
              <a:latin typeface="OPPOSans R" panose="00020600040101010101" pitchFamily="18" charset="-122"/>
              <a:ea typeface="OPPOSans R" panose="00020600040101010101" pitchFamily="18" charset="-122"/>
              <a:sym typeface="思源黑体 Normal" panose="020B0400000000000000" pitchFamily="34" charset="-122"/>
            </a:endParaRPr>
          </a:p>
        </p:txBody>
      </p:sp>
      <p:sp>
        <p:nvSpPr>
          <p:cNvPr id="8" name="矩形: 圆顶角 7">
            <a:extLst>
              <a:ext uri="{FF2B5EF4-FFF2-40B4-BE49-F238E27FC236}">
                <a16:creationId xmlns:a16="http://schemas.microsoft.com/office/drawing/2014/main" xmlns="" id="{2F95A83C-5C48-45DF-B605-8569E41D960A}"/>
              </a:ext>
            </a:extLst>
          </p:cNvPr>
          <p:cNvSpPr/>
          <p:nvPr userDrawn="1"/>
        </p:nvSpPr>
        <p:spPr>
          <a:xfrm flipV="1">
            <a:off x="107826" y="1175435"/>
            <a:ext cx="8928348" cy="5545280"/>
          </a:xfrm>
          <a:prstGeom prst="round2SameRect">
            <a:avLst>
              <a:gd name="adj1" fmla="val 3206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prstClr val="white"/>
              </a:solidFill>
              <a:latin typeface="OPPOSans R" panose="00020600040101010101" pitchFamily="18" charset="-122"/>
              <a:ea typeface="OPPOSans R" panose="00020600040101010101" pitchFamily="18" charset="-122"/>
              <a:sym typeface="思源黑体 Normal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6177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79521F-3084-44DE-A741-50B94A144940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2024/1/1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1359A1-5159-4C4A-A3A5-302B6B502038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65398C49-7CD5-499D-A815-4BD8EBF68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F83F4667-E4A0-4EDE-A918-7A9C045156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0BDE52CD-916B-43A4-B530-82FAE56F6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123DBE4B-7484-4D5D-BAB3-D875A13488C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sym typeface="思源黑体 Normal" panose="020B0400000000000000" pitchFamily="34" charset="-122"/>
              </a:rPr>
              <a:pPr/>
              <a:t>2024/1/1</a:t>
            </a:fld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7FD536B0-0DA6-4699-8BA7-80EE93F76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xmlns="" id="{C6DF773C-BF42-4947-968D-5F7AD0AAE074}"/>
              </a:ext>
            </a:extLst>
          </p:cNvPr>
          <p:cNvSpPr txBox="1">
            <a:spLocks/>
          </p:cNvSpPr>
          <p:nvPr userDrawn="1"/>
        </p:nvSpPr>
        <p:spPr>
          <a:xfrm>
            <a:off x="8671281" y="6429156"/>
            <a:ext cx="388512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B4B8435-3270-470D-B5D2-78B8752D7E4A}" type="slidenum">
              <a:rPr lang="zh-CN" altLang="en-US" sz="1050" smtClean="0">
                <a:solidFill>
                  <a:prstClr val="black">
                    <a:lumMod val="65000"/>
                    <a:lumOff val="35000"/>
                  </a:prstClr>
                </a:solidFill>
                <a:latin typeface="OPPOSans R" panose="00020600040101010101" pitchFamily="18" charset="-122"/>
                <a:ea typeface="OPPOSans R" panose="00020600040101010101" pitchFamily="18" charset="-122"/>
                <a:sym typeface="思源黑体 Normal" panose="020B0400000000000000" pitchFamily="34" charset="-122"/>
              </a:rPr>
              <a:pPr algn="ctr"/>
              <a:t>‹#›</a:t>
            </a:fld>
            <a:endParaRPr lang="zh-CN" altLang="en-US" sz="1050" dirty="0">
              <a:solidFill>
                <a:prstClr val="black">
                  <a:lumMod val="65000"/>
                  <a:lumOff val="35000"/>
                </a:prstClr>
              </a:solidFill>
              <a:latin typeface="OPPOSans R" panose="00020600040101010101" pitchFamily="18" charset="-122"/>
              <a:ea typeface="OPPOSans R" panose="00020600040101010101" pitchFamily="18" charset="-122"/>
              <a:sym typeface="思源黑体 Normal" panose="020B0400000000000000" pitchFamily="34" charset="-122"/>
            </a:endParaRP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xmlns="" id="{0C1B4345-B1DC-41EC-829B-F290CCD3A468}"/>
              </a:ext>
            </a:extLst>
          </p:cNvPr>
          <p:cNvSpPr/>
          <p:nvPr userDrawn="1"/>
        </p:nvSpPr>
        <p:spPr>
          <a:xfrm flipV="1">
            <a:off x="107826" y="800741"/>
            <a:ext cx="8928348" cy="5256521"/>
          </a:xfrm>
          <a:prstGeom prst="roundRect">
            <a:avLst>
              <a:gd name="adj" fmla="val 2185"/>
            </a:avLst>
          </a:prstGeom>
          <a:solidFill>
            <a:schemeClr val="bg1">
              <a:lumMod val="95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prstClr val="white"/>
              </a:solidFill>
              <a:latin typeface="OPPOSans R" panose="00020600040101010101" pitchFamily="18" charset="-122"/>
              <a:ea typeface="OPPOSans R" panose="00020600040101010101" pitchFamily="18" charset="-122"/>
              <a:sym typeface="思源黑体 Normal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8233862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EE7B44CB-E51C-4B53-A198-A0C020D05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123DBE4B-7484-4D5D-BAB3-D875A13488C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sym typeface="思源黑体 Normal" panose="020B0400000000000000" pitchFamily="34" charset="-122"/>
              </a:rPr>
              <a:pPr/>
              <a:t>2024/1/1</a:t>
            </a:fld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CB1DF0E1-9BBF-46B0-A374-C0D7CA8A4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8D194F0C-6546-40BC-B647-BF64FF7C1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EB4B8435-3270-470D-B5D2-78B8752D7E4A}" type="slidenum">
              <a:rPr lang="zh-CN" altLang="en-US" smtClean="0">
                <a:solidFill>
                  <a:prstClr val="black">
                    <a:tint val="75000"/>
                  </a:prstClr>
                </a:solidFill>
                <a:sym typeface="思源黑体 Normal" panose="020B0400000000000000" pitchFamily="34" charset="-122"/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  <p:sp>
        <p:nvSpPr>
          <p:cNvPr id="5" name="灯片编号占位符 5">
            <a:extLst>
              <a:ext uri="{FF2B5EF4-FFF2-40B4-BE49-F238E27FC236}">
                <a16:creationId xmlns:a16="http://schemas.microsoft.com/office/drawing/2014/main" xmlns="" id="{47E6C3A2-29C6-4180-A3C8-C638C5A24D40}"/>
              </a:ext>
            </a:extLst>
          </p:cNvPr>
          <p:cNvSpPr txBox="1">
            <a:spLocks/>
          </p:cNvSpPr>
          <p:nvPr userDrawn="1"/>
        </p:nvSpPr>
        <p:spPr>
          <a:xfrm>
            <a:off x="8671281" y="6429156"/>
            <a:ext cx="388512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B4B8435-3270-470D-B5D2-78B8752D7E4A}" type="slidenum">
              <a:rPr lang="zh-CN" altLang="en-US" sz="1050" smtClean="0">
                <a:solidFill>
                  <a:prstClr val="black">
                    <a:lumMod val="65000"/>
                    <a:lumOff val="35000"/>
                  </a:prstClr>
                </a:solidFill>
                <a:latin typeface="OPPOSans R" panose="00020600040101010101" pitchFamily="18" charset="-122"/>
                <a:ea typeface="OPPOSans R" panose="00020600040101010101" pitchFamily="18" charset="-122"/>
                <a:sym typeface="思源黑体 Normal" panose="020B0400000000000000" pitchFamily="34" charset="-122"/>
              </a:rPr>
              <a:pPr algn="ctr"/>
              <a:t>‹#›</a:t>
            </a:fld>
            <a:endParaRPr lang="zh-CN" altLang="en-US" sz="1050" dirty="0">
              <a:solidFill>
                <a:prstClr val="black">
                  <a:lumMod val="65000"/>
                  <a:lumOff val="35000"/>
                </a:prstClr>
              </a:solidFill>
              <a:latin typeface="OPPOSans R" panose="00020600040101010101" pitchFamily="18" charset="-122"/>
              <a:ea typeface="OPPOSans R" panose="00020600040101010101" pitchFamily="18" charset="-122"/>
              <a:sym typeface="思源黑体 Normal" panose="020B0400000000000000" pitchFamily="34" charset="-122"/>
            </a:endParaRPr>
          </a:p>
        </p:txBody>
      </p:sp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xmlns="" id="{88C451BC-75B2-401F-86DD-AFD605DCC4B3}"/>
              </a:ext>
            </a:extLst>
          </p:cNvPr>
          <p:cNvSpPr/>
          <p:nvPr userDrawn="1"/>
        </p:nvSpPr>
        <p:spPr>
          <a:xfrm>
            <a:off x="109211" y="163347"/>
            <a:ext cx="6975000" cy="832766"/>
          </a:xfrm>
          <a:custGeom>
            <a:avLst/>
            <a:gdLst>
              <a:gd name="connsiteX0" fmla="*/ 119119 w 9300000"/>
              <a:gd name="connsiteY0" fmla="*/ 0 h 832766"/>
              <a:gd name="connsiteX1" fmla="*/ 9300000 w 9300000"/>
              <a:gd name="connsiteY1" fmla="*/ 0 h 832766"/>
              <a:gd name="connsiteX2" fmla="*/ 8825556 w 9300000"/>
              <a:gd name="connsiteY2" fmla="*/ 832766 h 832766"/>
              <a:gd name="connsiteX3" fmla="*/ 0 w 9300000"/>
              <a:gd name="connsiteY3" fmla="*/ 832766 h 832766"/>
              <a:gd name="connsiteX4" fmla="*/ 0 w 9300000"/>
              <a:gd name="connsiteY4" fmla="*/ 119119 h 832766"/>
              <a:gd name="connsiteX5" fmla="*/ 119119 w 9300000"/>
              <a:gd name="connsiteY5" fmla="*/ 0 h 832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00000" h="832766">
                <a:moveTo>
                  <a:pt x="119119" y="0"/>
                </a:moveTo>
                <a:lnTo>
                  <a:pt x="9300000" y="0"/>
                </a:lnTo>
                <a:lnTo>
                  <a:pt x="8825556" y="832766"/>
                </a:lnTo>
                <a:lnTo>
                  <a:pt x="0" y="832766"/>
                </a:lnTo>
                <a:lnTo>
                  <a:pt x="0" y="119119"/>
                </a:lnTo>
                <a:cubicBezTo>
                  <a:pt x="0" y="53331"/>
                  <a:pt x="53331" y="0"/>
                  <a:pt x="119119" y="0"/>
                </a:cubicBezTo>
                <a:close/>
              </a:path>
            </a:pathLst>
          </a:custGeom>
          <a:solidFill>
            <a:srgbClr val="AF11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350" dirty="0">
              <a:solidFill>
                <a:prstClr val="white"/>
              </a:solidFill>
              <a:latin typeface="OPPOSans R" panose="00020600040101010101" pitchFamily="18" charset="-122"/>
              <a:ea typeface="OPPOSans R" panose="00020600040101010101" pitchFamily="18" charset="-122"/>
              <a:sym typeface="思源黑体 Normal" panose="020B0400000000000000" pitchFamily="34" charset="-122"/>
            </a:endParaRPr>
          </a:p>
        </p:txBody>
      </p:sp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xmlns="" id="{A42048EF-217A-4F56-8BCD-682239B820EA}"/>
              </a:ext>
            </a:extLst>
          </p:cNvPr>
          <p:cNvSpPr/>
          <p:nvPr userDrawn="1"/>
        </p:nvSpPr>
        <p:spPr>
          <a:xfrm>
            <a:off x="6853723" y="163347"/>
            <a:ext cx="2183837" cy="832766"/>
          </a:xfrm>
          <a:custGeom>
            <a:avLst/>
            <a:gdLst>
              <a:gd name="connsiteX0" fmla="*/ 474444 w 2911782"/>
              <a:gd name="connsiteY0" fmla="*/ 0 h 832766"/>
              <a:gd name="connsiteX1" fmla="*/ 2792663 w 2911782"/>
              <a:gd name="connsiteY1" fmla="*/ 0 h 832766"/>
              <a:gd name="connsiteX2" fmla="*/ 2911782 w 2911782"/>
              <a:gd name="connsiteY2" fmla="*/ 119119 h 832766"/>
              <a:gd name="connsiteX3" fmla="*/ 2911782 w 2911782"/>
              <a:gd name="connsiteY3" fmla="*/ 832766 h 832766"/>
              <a:gd name="connsiteX4" fmla="*/ 0 w 2911782"/>
              <a:gd name="connsiteY4" fmla="*/ 832766 h 832766"/>
              <a:gd name="connsiteX5" fmla="*/ 474444 w 2911782"/>
              <a:gd name="connsiteY5" fmla="*/ 0 h 832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11782" h="832766">
                <a:moveTo>
                  <a:pt x="474444" y="0"/>
                </a:moveTo>
                <a:lnTo>
                  <a:pt x="2792663" y="0"/>
                </a:lnTo>
                <a:cubicBezTo>
                  <a:pt x="2858451" y="0"/>
                  <a:pt x="2911782" y="53331"/>
                  <a:pt x="2911782" y="119119"/>
                </a:cubicBezTo>
                <a:lnTo>
                  <a:pt x="2911782" y="832766"/>
                </a:lnTo>
                <a:lnTo>
                  <a:pt x="0" y="832766"/>
                </a:lnTo>
                <a:lnTo>
                  <a:pt x="474444" y="0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350" dirty="0">
              <a:solidFill>
                <a:prstClr val="white"/>
              </a:solidFill>
              <a:latin typeface="OPPOSans R" panose="00020600040101010101" pitchFamily="18" charset="-122"/>
              <a:ea typeface="OPPOSans R" panose="00020600040101010101" pitchFamily="18" charset="-122"/>
              <a:sym typeface="思源黑体 Normal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9046328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DBE4B-7484-4D5D-BAB3-D875A13488C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sym typeface="思源黑体 Normal" panose="020B0400000000000000" pitchFamily="34" charset="-122"/>
              </a:rPr>
              <a:pPr/>
              <a:t>2024/1/1</a:t>
            </a:fld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8435-3270-470D-B5D2-78B8752D7E4A}" type="slidenum">
              <a:rPr lang="zh-CN" altLang="en-US" smtClean="0">
                <a:solidFill>
                  <a:prstClr val="black">
                    <a:tint val="75000"/>
                  </a:prstClr>
                </a:solidFill>
                <a:sym typeface="思源黑体 Normal" panose="020B0400000000000000" pitchFamily="34" charset="-122"/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4185560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DBE4B-7484-4D5D-BAB3-D875A13488C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sym typeface="思源黑体 Normal" panose="020B0400000000000000" pitchFamily="34" charset="-122"/>
              </a:rPr>
              <a:pPr/>
              <a:t>2024/1/1</a:t>
            </a:fld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8435-3270-470D-B5D2-78B8752D7E4A}" type="slidenum">
              <a:rPr lang="zh-CN" altLang="en-US" smtClean="0">
                <a:solidFill>
                  <a:prstClr val="black">
                    <a:tint val="75000"/>
                  </a:prstClr>
                </a:solidFill>
                <a:sym typeface="思源黑体 Normal" panose="020B0400000000000000" pitchFamily="34" charset="-122"/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6785255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DBE4B-7484-4D5D-BAB3-D875A13488C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sym typeface="思源黑体 Normal" panose="020B0400000000000000" pitchFamily="34" charset="-122"/>
              </a:rPr>
              <a:pPr/>
              <a:t>2024/1/1</a:t>
            </a:fld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8435-3270-470D-B5D2-78B8752D7E4A}" type="slidenum">
              <a:rPr lang="zh-CN" altLang="en-US" smtClean="0">
                <a:solidFill>
                  <a:prstClr val="black">
                    <a:tint val="75000"/>
                  </a:prstClr>
                </a:solidFill>
                <a:sym typeface="思源黑体 Normal" panose="020B0400000000000000" pitchFamily="34" charset="-122"/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4003751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DBE4B-7484-4D5D-BAB3-D875A13488C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sym typeface="思源黑体 Normal" panose="020B0400000000000000" pitchFamily="34" charset="-122"/>
              </a:rPr>
              <a:pPr/>
              <a:t>2024/1/1</a:t>
            </a:fld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8435-3270-470D-B5D2-78B8752D7E4A}" type="slidenum">
              <a:rPr lang="zh-CN" altLang="en-US" smtClean="0">
                <a:solidFill>
                  <a:prstClr val="black">
                    <a:tint val="75000"/>
                  </a:prstClr>
                </a:solidFill>
                <a:sym typeface="思源黑体 Normal" panose="020B0400000000000000" pitchFamily="34" charset="-122"/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3803149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DBE4B-7484-4D5D-BAB3-D875A13488C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sym typeface="思源黑体 Normal" panose="020B0400000000000000" pitchFamily="34" charset="-122"/>
              </a:rPr>
              <a:pPr/>
              <a:t>2024/1/1</a:t>
            </a:fld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8435-3270-470D-B5D2-78B8752D7E4A}" type="slidenum">
              <a:rPr lang="zh-CN" altLang="en-US" smtClean="0">
                <a:solidFill>
                  <a:prstClr val="black">
                    <a:tint val="75000"/>
                  </a:prstClr>
                </a:solidFill>
                <a:sym typeface="思源黑体 Normal" panose="020B0400000000000000" pitchFamily="34" charset="-122"/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1269204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DBE4B-7484-4D5D-BAB3-D875A13488C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sym typeface="思源黑体 Normal" panose="020B0400000000000000" pitchFamily="34" charset="-122"/>
              </a:rPr>
              <a:pPr/>
              <a:t>2024/1/1</a:t>
            </a:fld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8435-3270-470D-B5D2-78B8752D7E4A}" type="slidenum">
              <a:rPr lang="zh-CN" altLang="en-US" smtClean="0">
                <a:solidFill>
                  <a:prstClr val="black">
                    <a:tint val="75000"/>
                  </a:prstClr>
                </a:solidFill>
                <a:sym typeface="思源黑体 Normal" panose="020B0400000000000000" pitchFamily="34" charset="-122"/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6603701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DBE4B-7484-4D5D-BAB3-D875A13488C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sym typeface="思源黑体 Normal" panose="020B0400000000000000" pitchFamily="34" charset="-122"/>
              </a:rPr>
              <a:pPr/>
              <a:t>2024/1/1</a:t>
            </a:fld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8435-3270-470D-B5D2-78B8752D7E4A}" type="slidenum">
              <a:rPr lang="zh-CN" altLang="en-US" smtClean="0">
                <a:solidFill>
                  <a:prstClr val="black">
                    <a:tint val="75000"/>
                  </a:prstClr>
                </a:solidFill>
                <a:sym typeface="思源黑体 Normal" panose="020B0400000000000000" pitchFamily="34" charset="-122"/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0835933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DBE4B-7484-4D5D-BAB3-D875A13488C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sym typeface="思源黑体 Normal" panose="020B0400000000000000" pitchFamily="34" charset="-122"/>
              </a:rPr>
              <a:pPr/>
              <a:t>2024/1/1</a:t>
            </a:fld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8435-3270-470D-B5D2-78B8752D7E4A}" type="slidenum">
              <a:rPr lang="zh-CN" altLang="en-US" smtClean="0">
                <a:solidFill>
                  <a:prstClr val="black">
                    <a:tint val="75000"/>
                  </a:prstClr>
                </a:solidFill>
                <a:sym typeface="思源黑体 Normal" panose="020B0400000000000000" pitchFamily="34" charset="-122"/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24776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563EC-A6E7-43A0-AE76-D83387A6C0AA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2024/1/1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3CFF7B-43B5-4E5B-9B03-E169315D0C0E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DBE4B-7484-4D5D-BAB3-D875A13488C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sym typeface="思源黑体 Normal" panose="020B0400000000000000" pitchFamily="34" charset="-122"/>
              </a:rPr>
              <a:pPr/>
              <a:t>2024/1/1</a:t>
            </a:fld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8435-3270-470D-B5D2-78B8752D7E4A}" type="slidenum">
              <a:rPr lang="zh-CN" altLang="en-US" smtClean="0">
                <a:solidFill>
                  <a:prstClr val="black">
                    <a:tint val="75000"/>
                  </a:prstClr>
                </a:solidFill>
                <a:sym typeface="思源黑体 Normal" panose="020B0400000000000000" pitchFamily="34" charset="-122"/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7739336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DBE4B-7484-4D5D-BAB3-D875A13488C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sym typeface="思源黑体 Normal" panose="020B0400000000000000" pitchFamily="34" charset="-122"/>
              </a:rPr>
              <a:pPr/>
              <a:t>2024/1/1</a:t>
            </a:fld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8435-3270-470D-B5D2-78B8752D7E4A}" type="slidenum">
              <a:rPr lang="zh-CN" altLang="en-US" smtClean="0">
                <a:solidFill>
                  <a:prstClr val="black">
                    <a:tint val="75000"/>
                  </a:prstClr>
                </a:solidFill>
                <a:sym typeface="思源黑体 Normal" panose="020B0400000000000000" pitchFamily="34" charset="-122"/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0355541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DBE4B-7484-4D5D-BAB3-D875A13488C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sym typeface="思源黑体 Normal" panose="020B0400000000000000" pitchFamily="34" charset="-122"/>
              </a:rPr>
              <a:pPr/>
              <a:t>2024/1/1</a:t>
            </a:fld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8435-3270-470D-B5D2-78B8752D7E4A}" type="slidenum">
              <a:rPr lang="zh-CN" altLang="en-US" smtClean="0">
                <a:solidFill>
                  <a:prstClr val="black">
                    <a:tint val="75000"/>
                  </a:prstClr>
                </a:solidFill>
                <a:sym typeface="思源黑体 Normal" panose="020B0400000000000000" pitchFamily="34" charset="-122"/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5084595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DBE4B-7484-4D5D-BAB3-D875A13488C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sym typeface="思源黑体 Normal" panose="020B0400000000000000" pitchFamily="34" charset="-122"/>
              </a:rPr>
              <a:pPr/>
              <a:t>2024/1/1</a:t>
            </a:fld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8435-3270-470D-B5D2-78B8752D7E4A}" type="slidenum">
              <a:rPr lang="zh-CN" altLang="en-US" smtClean="0">
                <a:solidFill>
                  <a:prstClr val="black">
                    <a:tint val="75000"/>
                  </a:prstClr>
                </a:solidFill>
                <a:sym typeface="思源黑体 Normal" panose="020B0400000000000000" pitchFamily="34" charset="-122"/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9528142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DBE4B-7484-4D5D-BAB3-D875A13488C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sym typeface="思源黑体 Normal" panose="020B0400000000000000" pitchFamily="34" charset="-122"/>
              </a:rPr>
              <a:pPr/>
              <a:t>2024/1/1</a:t>
            </a:fld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8435-3270-470D-B5D2-78B8752D7E4A}" type="slidenum">
              <a:rPr lang="zh-CN" altLang="en-US" smtClean="0">
                <a:solidFill>
                  <a:prstClr val="black">
                    <a:tint val="75000"/>
                  </a:prstClr>
                </a:solidFill>
                <a:sym typeface="思源黑体 Normal" panose="020B0400000000000000" pitchFamily="34" charset="-122"/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3028065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DBE4B-7484-4D5D-BAB3-D875A13488C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sym typeface="思源黑体 Normal" panose="020B0400000000000000" pitchFamily="34" charset="-122"/>
              </a:rPr>
              <a:pPr/>
              <a:t>2024/1/1</a:t>
            </a:fld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8435-3270-470D-B5D2-78B8752D7E4A}" type="slidenum">
              <a:rPr lang="zh-CN" altLang="en-US" smtClean="0">
                <a:solidFill>
                  <a:prstClr val="black">
                    <a:tint val="75000"/>
                  </a:prstClr>
                </a:solidFill>
                <a:sym typeface="思源黑体 Normal" panose="020B0400000000000000" pitchFamily="34" charset="-122"/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9098487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DBE4B-7484-4D5D-BAB3-D875A13488C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sym typeface="思源黑体 Normal" panose="020B0400000000000000" pitchFamily="34" charset="-122"/>
              </a:rPr>
              <a:pPr/>
              <a:t>2024/1/1</a:t>
            </a:fld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8435-3270-470D-B5D2-78B8752D7E4A}" type="slidenum">
              <a:rPr lang="zh-CN" altLang="en-US" smtClean="0">
                <a:solidFill>
                  <a:prstClr val="black">
                    <a:tint val="75000"/>
                  </a:prstClr>
                </a:solidFill>
                <a:sym typeface="思源黑体 Normal" panose="020B0400000000000000" pitchFamily="34" charset="-122"/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6299249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DBE4B-7484-4D5D-BAB3-D875A13488C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sym typeface="思源黑体 Normal" panose="020B0400000000000000" pitchFamily="34" charset="-122"/>
              </a:rPr>
              <a:pPr/>
              <a:t>2024/1/1</a:t>
            </a:fld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8435-3270-470D-B5D2-78B8752D7E4A}" type="slidenum">
              <a:rPr lang="zh-CN" altLang="en-US" smtClean="0">
                <a:solidFill>
                  <a:prstClr val="black">
                    <a:tint val="75000"/>
                  </a:prstClr>
                </a:solidFill>
                <a:sym typeface="思源黑体 Normal" panose="020B0400000000000000" pitchFamily="34" charset="-122"/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422041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DBE4B-7484-4D5D-BAB3-D875A13488C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sym typeface="思源黑体 Normal" panose="020B0400000000000000" pitchFamily="34" charset="-122"/>
              </a:rPr>
              <a:pPr/>
              <a:t>2024/1/1</a:t>
            </a:fld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8435-3270-470D-B5D2-78B8752D7E4A}" type="slidenum">
              <a:rPr lang="zh-CN" altLang="en-US" smtClean="0">
                <a:solidFill>
                  <a:prstClr val="black">
                    <a:tint val="75000"/>
                  </a:prstClr>
                </a:solidFill>
                <a:sym typeface="思源黑体 Normal" panose="020B0400000000000000" pitchFamily="34" charset="-122"/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8682401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DBE4B-7484-4D5D-BAB3-D875A13488C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sym typeface="思源黑体 Normal" panose="020B0400000000000000" pitchFamily="34" charset="-122"/>
              </a:rPr>
              <a:pPr/>
              <a:t>2024/1/1</a:t>
            </a:fld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8435-3270-470D-B5D2-78B8752D7E4A}" type="slidenum">
              <a:rPr lang="zh-CN" altLang="en-US" smtClean="0">
                <a:solidFill>
                  <a:prstClr val="black">
                    <a:tint val="75000"/>
                  </a:prstClr>
                </a:solidFill>
                <a:sym typeface="思源黑体 Normal" panose="020B0400000000000000" pitchFamily="34" charset="-122"/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07352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6F5FA-E708-4795-8BD1-69E8323B4689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2024/1/1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BB4307-8558-470E-ABDC-EC46BDA925A8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DBE4B-7484-4D5D-BAB3-D875A13488C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sym typeface="思源黑体 Normal" panose="020B0400000000000000" pitchFamily="34" charset="-122"/>
              </a:rPr>
              <a:pPr/>
              <a:t>2024/1/1</a:t>
            </a:fld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8435-3270-470D-B5D2-78B8752D7E4A}" type="slidenum">
              <a:rPr lang="zh-CN" altLang="en-US" smtClean="0">
                <a:solidFill>
                  <a:prstClr val="black">
                    <a:tint val="75000"/>
                  </a:prstClr>
                </a:solidFill>
                <a:sym typeface="思源黑体 Normal" panose="020B0400000000000000" pitchFamily="34" charset="-122"/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4826231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DBE4B-7484-4D5D-BAB3-D875A13488C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sym typeface="思源黑体 Normal" panose="020B0400000000000000" pitchFamily="34" charset="-122"/>
              </a:rPr>
              <a:pPr/>
              <a:t>2024/1/1</a:t>
            </a:fld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8435-3270-470D-B5D2-78B8752D7E4A}" type="slidenum">
              <a:rPr lang="zh-CN" altLang="en-US" smtClean="0">
                <a:solidFill>
                  <a:prstClr val="black">
                    <a:tint val="75000"/>
                  </a:prstClr>
                </a:solidFill>
                <a:sym typeface="思源黑体 Normal" panose="020B0400000000000000" pitchFamily="34" charset="-122"/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7100973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DBE4B-7484-4D5D-BAB3-D875A13488C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sym typeface="思源黑体 Normal" panose="020B0400000000000000" pitchFamily="34" charset="-122"/>
              </a:rPr>
              <a:pPr/>
              <a:t>2024/1/1</a:t>
            </a:fld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8435-3270-470D-B5D2-78B8752D7E4A}" type="slidenum">
              <a:rPr lang="zh-CN" altLang="en-US" smtClean="0">
                <a:solidFill>
                  <a:prstClr val="black">
                    <a:tint val="75000"/>
                  </a:prstClr>
                </a:solidFill>
                <a:sym typeface="思源黑体 Normal" panose="020B0400000000000000" pitchFamily="34" charset="-122"/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6758791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DBE4B-7484-4D5D-BAB3-D875A13488C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sym typeface="思源黑体 Normal" panose="020B0400000000000000" pitchFamily="34" charset="-122"/>
              </a:rPr>
              <a:pPr/>
              <a:t>2024/1/1</a:t>
            </a:fld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8435-3270-470D-B5D2-78B8752D7E4A}" type="slidenum">
              <a:rPr lang="zh-CN" altLang="en-US" smtClean="0">
                <a:solidFill>
                  <a:prstClr val="black">
                    <a:tint val="75000"/>
                  </a:prstClr>
                </a:solidFill>
                <a:sym typeface="思源黑体 Normal" panose="020B0400000000000000" pitchFamily="34" charset="-122"/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8706454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DBE4B-7484-4D5D-BAB3-D875A13488C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sym typeface="思源黑体 Normal" panose="020B0400000000000000" pitchFamily="34" charset="-122"/>
              </a:rPr>
              <a:pPr/>
              <a:t>2024/1/1</a:t>
            </a:fld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8435-3270-470D-B5D2-78B8752D7E4A}" type="slidenum">
              <a:rPr lang="zh-CN" altLang="en-US" smtClean="0">
                <a:solidFill>
                  <a:prstClr val="black">
                    <a:tint val="75000"/>
                  </a:prstClr>
                </a:solidFill>
                <a:sym typeface="思源黑体 Normal" panose="020B0400000000000000" pitchFamily="34" charset="-122"/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085879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DBE4B-7484-4D5D-BAB3-D875A13488C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sym typeface="思源黑体 Normal" panose="020B0400000000000000" pitchFamily="34" charset="-122"/>
              </a:rPr>
              <a:pPr/>
              <a:t>2024/1/1</a:t>
            </a:fld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8435-3270-470D-B5D2-78B8752D7E4A}" type="slidenum">
              <a:rPr lang="zh-CN" altLang="en-US" smtClean="0">
                <a:solidFill>
                  <a:prstClr val="black">
                    <a:tint val="75000"/>
                  </a:prstClr>
                </a:solidFill>
                <a:sym typeface="思源黑体 Normal" panose="020B0400000000000000" pitchFamily="34" charset="-122"/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6729920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DBE4B-7484-4D5D-BAB3-D875A13488C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sym typeface="思源黑体 Normal" panose="020B0400000000000000" pitchFamily="34" charset="-122"/>
              </a:rPr>
              <a:pPr/>
              <a:t>2024/1/1</a:t>
            </a:fld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8435-3270-470D-B5D2-78B8752D7E4A}" type="slidenum">
              <a:rPr lang="zh-CN" altLang="en-US" smtClean="0">
                <a:solidFill>
                  <a:prstClr val="black">
                    <a:tint val="75000"/>
                  </a:prstClr>
                </a:solidFill>
                <a:sym typeface="思源黑体 Normal" panose="020B0400000000000000" pitchFamily="34" charset="-122"/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9940478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DBE4B-7484-4D5D-BAB3-D875A13488C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sym typeface="思源黑体 Normal" panose="020B0400000000000000" pitchFamily="34" charset="-122"/>
              </a:rPr>
              <a:pPr/>
              <a:t>2024/1/1</a:t>
            </a:fld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8435-3270-470D-B5D2-78B8752D7E4A}" type="slidenum">
              <a:rPr lang="zh-CN" altLang="en-US" smtClean="0">
                <a:solidFill>
                  <a:prstClr val="black">
                    <a:tint val="75000"/>
                  </a:prstClr>
                </a:solidFill>
                <a:sym typeface="思源黑体 Normal" panose="020B0400000000000000" pitchFamily="34" charset="-122"/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8619027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DBE4B-7484-4D5D-BAB3-D875A13488C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sym typeface="思源黑体 Normal" panose="020B0400000000000000" pitchFamily="34" charset="-122"/>
              </a:rPr>
              <a:pPr/>
              <a:t>2024/1/1</a:t>
            </a:fld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8435-3270-470D-B5D2-78B8752D7E4A}" type="slidenum">
              <a:rPr lang="zh-CN" altLang="en-US" smtClean="0">
                <a:solidFill>
                  <a:prstClr val="black">
                    <a:tint val="75000"/>
                  </a:prstClr>
                </a:solidFill>
                <a:sym typeface="思源黑体 Normal" panose="020B0400000000000000" pitchFamily="34" charset="-122"/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7636996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DBE4B-7484-4D5D-BAB3-D875A13488C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sym typeface="思源黑体 Normal" panose="020B0400000000000000" pitchFamily="34" charset="-122"/>
              </a:rPr>
              <a:pPr/>
              <a:t>2024/1/1</a:t>
            </a:fld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8435-3270-470D-B5D2-78B8752D7E4A}" type="slidenum">
              <a:rPr lang="zh-CN" altLang="en-US" smtClean="0">
                <a:solidFill>
                  <a:prstClr val="black">
                    <a:tint val="75000"/>
                  </a:prstClr>
                </a:solidFill>
                <a:sym typeface="思源黑体 Normal" panose="020B0400000000000000" pitchFamily="34" charset="-122"/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63080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0D728B-21B5-42BD-BA9B-F1EFD5340454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2024/1/1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547678-E7A7-42F4-8B46-A3E09D4F95AD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DBE4B-7484-4D5D-BAB3-D875A13488C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sym typeface="思源黑体 Normal" panose="020B0400000000000000" pitchFamily="34" charset="-122"/>
              </a:rPr>
              <a:pPr/>
              <a:t>2024/1/1</a:t>
            </a:fld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8435-3270-470D-B5D2-78B8752D7E4A}" type="slidenum">
              <a:rPr lang="zh-CN" altLang="en-US" smtClean="0">
                <a:solidFill>
                  <a:prstClr val="black">
                    <a:tint val="75000"/>
                  </a:prstClr>
                </a:solidFill>
                <a:sym typeface="思源黑体 Normal" panose="020B0400000000000000" pitchFamily="34" charset="-122"/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7403459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DBE4B-7484-4D5D-BAB3-D875A13488C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sym typeface="思源黑体 Normal" panose="020B0400000000000000" pitchFamily="34" charset="-122"/>
              </a:rPr>
              <a:pPr/>
              <a:t>2024/1/1</a:t>
            </a:fld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8435-3270-470D-B5D2-78B8752D7E4A}" type="slidenum">
              <a:rPr lang="zh-CN" altLang="en-US" smtClean="0">
                <a:solidFill>
                  <a:prstClr val="black">
                    <a:tint val="75000"/>
                  </a:prstClr>
                </a:solidFill>
                <a:sym typeface="思源黑体 Normal" panose="020B0400000000000000" pitchFamily="34" charset="-122"/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5870110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DBE4B-7484-4D5D-BAB3-D875A13488C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sym typeface="思源黑体 Normal" panose="020B0400000000000000" pitchFamily="34" charset="-122"/>
              </a:rPr>
              <a:pPr/>
              <a:t>2024/1/1</a:t>
            </a:fld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8435-3270-470D-B5D2-78B8752D7E4A}" type="slidenum">
              <a:rPr lang="zh-CN" altLang="en-US" smtClean="0">
                <a:solidFill>
                  <a:prstClr val="black">
                    <a:tint val="75000"/>
                  </a:prstClr>
                </a:solidFill>
                <a:sym typeface="思源黑体 Normal" panose="020B0400000000000000" pitchFamily="34" charset="-122"/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6555203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DBE4B-7484-4D5D-BAB3-D875A13488C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sym typeface="思源黑体 Normal" panose="020B0400000000000000" pitchFamily="34" charset="-122"/>
              </a:rPr>
              <a:pPr/>
              <a:t>2024/1/1</a:t>
            </a:fld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8435-3270-470D-B5D2-78B8752D7E4A}" type="slidenum">
              <a:rPr lang="zh-CN" altLang="en-US" smtClean="0">
                <a:solidFill>
                  <a:prstClr val="black">
                    <a:tint val="75000"/>
                  </a:prstClr>
                </a:solidFill>
                <a:sym typeface="思源黑体 Normal" panose="020B0400000000000000" pitchFamily="34" charset="-122"/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340238" y="1"/>
            <a:ext cx="405045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prstClr val="black">
                    <a:alpha val="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行业</a:t>
            </a:r>
            <a:r>
              <a:rPr lang="en-US" altLang="zh-CN" sz="100" dirty="0">
                <a:solidFill>
                  <a:prstClr val="black">
                    <a:alpha val="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>
                    <a:alpha val="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en-US" altLang="zh-CN" sz="100" dirty="0">
                <a:solidFill>
                  <a:prstClr val="black">
                    <a:alpha val="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</a:p>
        </p:txBody>
      </p:sp>
    </p:spTree>
    <p:extLst>
      <p:ext uri="{BB962C8B-B14F-4D97-AF65-F5344CB8AC3E}">
        <p14:creationId xmlns:p14="http://schemas.microsoft.com/office/powerpoint/2010/main" val="107834210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DBE4B-7484-4D5D-BAB3-D875A13488C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sym typeface="思源黑体 Normal" panose="020B0400000000000000" pitchFamily="34" charset="-122"/>
              </a:rPr>
              <a:pPr/>
              <a:t>2024/1/1</a:t>
            </a:fld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8435-3270-470D-B5D2-78B8752D7E4A}" type="slidenum">
              <a:rPr lang="zh-CN" altLang="en-US" smtClean="0">
                <a:solidFill>
                  <a:prstClr val="black">
                    <a:tint val="75000"/>
                  </a:prstClr>
                </a:solidFill>
                <a:sym typeface="思源黑体 Normal" panose="020B0400000000000000" pitchFamily="34" charset="-122"/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8079659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DBE4B-7484-4D5D-BAB3-D875A13488C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sym typeface="思源黑体 Normal" panose="020B0400000000000000" pitchFamily="34" charset="-122"/>
              </a:rPr>
              <a:pPr/>
              <a:t>2024/1/1</a:t>
            </a:fld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8435-3270-470D-B5D2-78B8752D7E4A}" type="slidenum">
              <a:rPr lang="zh-CN" altLang="en-US" smtClean="0">
                <a:solidFill>
                  <a:prstClr val="black">
                    <a:tint val="75000"/>
                  </a:prstClr>
                </a:solidFill>
                <a:sym typeface="思源黑体 Normal" panose="020B0400000000000000" pitchFamily="34" charset="-122"/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242288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9C0243D-3C6A-43EF-8DCD-8DE32E5695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9CC6C374-26D5-469D-B580-6F30DE707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8B0ADC3C-9093-4B7A-92EE-591E2444E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123DBE4B-7484-4D5D-BAB3-D875A13488C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sym typeface="思源黑体 Normal" panose="020B0400000000000000" pitchFamily="34" charset="-122"/>
              </a:rPr>
              <a:pPr/>
              <a:t>2024/1/1</a:t>
            </a:fld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D785E355-BC7B-415E-B448-AD28D5DF2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B2698575-AA13-449C-9B9E-4AA82ACB4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EB4B8435-3270-470D-B5D2-78B8752D7E4A}" type="slidenum">
              <a:rPr lang="zh-CN" altLang="en-US" smtClean="0">
                <a:solidFill>
                  <a:prstClr val="black">
                    <a:tint val="75000"/>
                  </a:prstClr>
                </a:solidFill>
                <a:sym typeface="思源黑体 Normal" panose="020B0400000000000000" pitchFamily="34" charset="-122"/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xmlns="" id="{C3A54B83-630F-4875-8547-24ED185119DF}"/>
              </a:ext>
            </a:extLst>
          </p:cNvPr>
          <p:cNvGrpSpPr/>
          <p:nvPr userDrawn="1"/>
        </p:nvGrpSpPr>
        <p:grpSpPr>
          <a:xfrm>
            <a:off x="132485" y="207818"/>
            <a:ext cx="8879031" cy="6442362"/>
            <a:chOff x="187037" y="207818"/>
            <a:chExt cx="11838708" cy="6442362"/>
          </a:xfrm>
        </p:grpSpPr>
        <p:sp>
          <p:nvSpPr>
            <p:cNvPr id="8" name="矩形: 圆顶角 7">
              <a:extLst>
                <a:ext uri="{FF2B5EF4-FFF2-40B4-BE49-F238E27FC236}">
                  <a16:creationId xmlns:a16="http://schemas.microsoft.com/office/drawing/2014/main" xmlns="" id="{F3C48139-57EF-4785-B75F-1C11ADC74F33}"/>
                </a:ext>
              </a:extLst>
            </p:cNvPr>
            <p:cNvSpPr/>
            <p:nvPr/>
          </p:nvSpPr>
          <p:spPr>
            <a:xfrm flipV="1">
              <a:off x="187037" y="3906981"/>
              <a:ext cx="11838708" cy="2743199"/>
            </a:xfrm>
            <a:prstGeom prst="round2SameRect">
              <a:avLst>
                <a:gd name="adj1" fmla="val 4030"/>
                <a:gd name="adj2" fmla="val 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prstClr val="white"/>
                </a:solidFill>
                <a:latin typeface="OPPOSans R" panose="00020600040101010101" pitchFamily="18" charset="-122"/>
                <a:ea typeface="OPPOSans R" panose="00020600040101010101" pitchFamily="18" charset="-122"/>
                <a:sym typeface="思源黑体 Normal" panose="020B0400000000000000" pitchFamily="34" charset="-122"/>
              </a:endParaRPr>
            </a:p>
          </p:txBody>
        </p:sp>
        <p:sp>
          <p:nvSpPr>
            <p:cNvPr id="9" name="矩形: 圆顶角 8">
              <a:extLst>
                <a:ext uri="{FF2B5EF4-FFF2-40B4-BE49-F238E27FC236}">
                  <a16:creationId xmlns:a16="http://schemas.microsoft.com/office/drawing/2014/main" xmlns="" id="{F6FFA680-45EA-4073-A9FC-68E444438608}"/>
                </a:ext>
              </a:extLst>
            </p:cNvPr>
            <p:cNvSpPr/>
            <p:nvPr/>
          </p:nvSpPr>
          <p:spPr>
            <a:xfrm>
              <a:off x="187037" y="207818"/>
              <a:ext cx="11838708" cy="3636818"/>
            </a:xfrm>
            <a:prstGeom prst="round2SameRect">
              <a:avLst>
                <a:gd name="adj1" fmla="val 4030"/>
                <a:gd name="adj2" fmla="val 0"/>
              </a:avLst>
            </a:prstGeom>
            <a:solidFill>
              <a:srgbClr val="AF11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prstClr val="white"/>
                </a:solidFill>
                <a:latin typeface="OPPOSans R" panose="00020600040101010101" pitchFamily="18" charset="-122"/>
                <a:ea typeface="OPPOSans R" panose="00020600040101010101" pitchFamily="18" charset="-122"/>
                <a:sym typeface="思源黑体 Normal" panose="020B0400000000000000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53005089"/>
      </p:ext>
    </p:extLst>
  </p:cSld>
  <p:clrMapOvr>
    <a:masterClrMapping/>
  </p:clrMapOvr>
  <p:hf sldNum="0" hdr="0" ftr="0" dt="0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BA9C2A1-37C8-491E-9399-9C16C513C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B9C170A0-9313-44C9-8A3E-B3439E70AE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7ED1A508-1219-4172-8022-BBDD55005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123DBE4B-7484-4D5D-BAB3-D875A13488C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sym typeface="思源黑体 Normal" panose="020B0400000000000000" pitchFamily="34" charset="-122"/>
              </a:rPr>
              <a:pPr/>
              <a:t>2024/1/1</a:t>
            </a:fld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E022DB13-D23D-4920-B687-BF7899373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0AA85A24-2AE7-4EB0-A136-1D3B37618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EB4B8435-3270-470D-B5D2-78B8752D7E4A}" type="slidenum">
              <a:rPr lang="zh-CN" altLang="en-US" smtClean="0">
                <a:solidFill>
                  <a:prstClr val="black">
                    <a:tint val="75000"/>
                  </a:prstClr>
                </a:solidFill>
                <a:sym typeface="思源黑体 Normal" panose="020B0400000000000000" pitchFamily="34" charset="-122"/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  <p:sp>
        <p:nvSpPr>
          <p:cNvPr id="7" name="矩形: 圆顶角 6">
            <a:extLst>
              <a:ext uri="{FF2B5EF4-FFF2-40B4-BE49-F238E27FC236}">
                <a16:creationId xmlns:a16="http://schemas.microsoft.com/office/drawing/2014/main" xmlns="" id="{4952EB00-E7F4-4F82-9C90-E869D3F75B69}"/>
              </a:ext>
            </a:extLst>
          </p:cNvPr>
          <p:cNvSpPr/>
          <p:nvPr userDrawn="1"/>
        </p:nvSpPr>
        <p:spPr>
          <a:xfrm>
            <a:off x="107826" y="134974"/>
            <a:ext cx="8928348" cy="967262"/>
          </a:xfrm>
          <a:prstGeom prst="round2SameRect">
            <a:avLst>
              <a:gd name="adj1" fmla="val 14304"/>
              <a:gd name="adj2" fmla="val 0"/>
            </a:avLst>
          </a:prstGeom>
          <a:solidFill>
            <a:srgbClr val="AF11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prstClr val="white"/>
              </a:solidFill>
              <a:latin typeface="OPPOSans R" panose="00020600040101010101" pitchFamily="18" charset="-122"/>
              <a:ea typeface="OPPOSans R" panose="00020600040101010101" pitchFamily="18" charset="-122"/>
              <a:sym typeface="思源黑体 Normal" panose="020B0400000000000000" pitchFamily="34" charset="-122"/>
            </a:endParaRPr>
          </a:p>
        </p:txBody>
      </p:sp>
      <p:sp>
        <p:nvSpPr>
          <p:cNvPr id="8" name="矩形: 圆顶角 7">
            <a:extLst>
              <a:ext uri="{FF2B5EF4-FFF2-40B4-BE49-F238E27FC236}">
                <a16:creationId xmlns:a16="http://schemas.microsoft.com/office/drawing/2014/main" xmlns="" id="{2F95A83C-5C48-45DF-B605-8569E41D960A}"/>
              </a:ext>
            </a:extLst>
          </p:cNvPr>
          <p:cNvSpPr/>
          <p:nvPr userDrawn="1"/>
        </p:nvSpPr>
        <p:spPr>
          <a:xfrm flipV="1">
            <a:off x="107826" y="1175435"/>
            <a:ext cx="8928348" cy="5545280"/>
          </a:xfrm>
          <a:prstGeom prst="round2SameRect">
            <a:avLst>
              <a:gd name="adj1" fmla="val 3206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prstClr val="white"/>
              </a:solidFill>
              <a:latin typeface="OPPOSans R" panose="00020600040101010101" pitchFamily="18" charset="-122"/>
              <a:ea typeface="OPPOSans R" panose="00020600040101010101" pitchFamily="18" charset="-122"/>
              <a:sym typeface="思源黑体 Normal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9804096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65398C49-7CD5-499D-A815-4BD8EBF68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F83F4667-E4A0-4EDE-A918-7A9C045156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0BDE52CD-916B-43A4-B530-82FAE56F6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123DBE4B-7484-4D5D-BAB3-D875A13488C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sym typeface="思源黑体 Normal" panose="020B0400000000000000" pitchFamily="34" charset="-122"/>
              </a:rPr>
              <a:pPr/>
              <a:t>2024/1/1</a:t>
            </a:fld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7FD536B0-0DA6-4699-8BA7-80EE93F76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xmlns="" id="{C6DF773C-BF42-4947-968D-5F7AD0AAE074}"/>
              </a:ext>
            </a:extLst>
          </p:cNvPr>
          <p:cNvSpPr txBox="1">
            <a:spLocks/>
          </p:cNvSpPr>
          <p:nvPr userDrawn="1"/>
        </p:nvSpPr>
        <p:spPr>
          <a:xfrm>
            <a:off x="8671281" y="6429156"/>
            <a:ext cx="388512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B4B8435-3270-470D-B5D2-78B8752D7E4A}" type="slidenum">
              <a:rPr lang="zh-CN" altLang="en-US" sz="1050" smtClean="0">
                <a:solidFill>
                  <a:prstClr val="black">
                    <a:lumMod val="65000"/>
                    <a:lumOff val="35000"/>
                  </a:prstClr>
                </a:solidFill>
                <a:latin typeface="OPPOSans R" panose="00020600040101010101" pitchFamily="18" charset="-122"/>
                <a:ea typeface="OPPOSans R" panose="00020600040101010101" pitchFamily="18" charset="-122"/>
                <a:sym typeface="思源黑体 Normal" panose="020B0400000000000000" pitchFamily="34" charset="-122"/>
              </a:rPr>
              <a:pPr algn="ctr"/>
              <a:t>‹#›</a:t>
            </a:fld>
            <a:endParaRPr lang="zh-CN" altLang="en-US" sz="1050" dirty="0">
              <a:solidFill>
                <a:prstClr val="black">
                  <a:lumMod val="65000"/>
                  <a:lumOff val="35000"/>
                </a:prstClr>
              </a:solidFill>
              <a:latin typeface="OPPOSans R" panose="00020600040101010101" pitchFamily="18" charset="-122"/>
              <a:ea typeface="OPPOSans R" panose="00020600040101010101" pitchFamily="18" charset="-122"/>
              <a:sym typeface="思源黑体 Normal" panose="020B0400000000000000" pitchFamily="34" charset="-122"/>
            </a:endParaRP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xmlns="" id="{0C1B4345-B1DC-41EC-829B-F290CCD3A468}"/>
              </a:ext>
            </a:extLst>
          </p:cNvPr>
          <p:cNvSpPr/>
          <p:nvPr userDrawn="1"/>
        </p:nvSpPr>
        <p:spPr>
          <a:xfrm flipV="1">
            <a:off x="107826" y="800741"/>
            <a:ext cx="8928348" cy="5256521"/>
          </a:xfrm>
          <a:prstGeom prst="roundRect">
            <a:avLst>
              <a:gd name="adj" fmla="val 2185"/>
            </a:avLst>
          </a:prstGeom>
          <a:solidFill>
            <a:schemeClr val="bg1">
              <a:lumMod val="95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prstClr val="white"/>
              </a:solidFill>
              <a:latin typeface="OPPOSans R" panose="00020600040101010101" pitchFamily="18" charset="-122"/>
              <a:ea typeface="OPPOSans R" panose="00020600040101010101" pitchFamily="18" charset="-122"/>
              <a:sym typeface="思源黑体 Normal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1875342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EE7B44CB-E51C-4B53-A198-A0C020D05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123DBE4B-7484-4D5D-BAB3-D875A13488C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sym typeface="思源黑体 Normal" panose="020B0400000000000000" pitchFamily="34" charset="-122"/>
              </a:rPr>
              <a:pPr/>
              <a:t>2024/1/1</a:t>
            </a:fld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CB1DF0E1-9BBF-46B0-A374-C0D7CA8A4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8D194F0C-6546-40BC-B647-BF64FF7C1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EB4B8435-3270-470D-B5D2-78B8752D7E4A}" type="slidenum">
              <a:rPr lang="zh-CN" altLang="en-US" smtClean="0">
                <a:solidFill>
                  <a:prstClr val="black">
                    <a:tint val="75000"/>
                  </a:prstClr>
                </a:solidFill>
                <a:sym typeface="思源黑体 Normal" panose="020B0400000000000000" pitchFamily="34" charset="-122"/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  <p:sp>
        <p:nvSpPr>
          <p:cNvPr id="5" name="灯片编号占位符 5">
            <a:extLst>
              <a:ext uri="{FF2B5EF4-FFF2-40B4-BE49-F238E27FC236}">
                <a16:creationId xmlns:a16="http://schemas.microsoft.com/office/drawing/2014/main" xmlns="" id="{47E6C3A2-29C6-4180-A3C8-C638C5A24D40}"/>
              </a:ext>
            </a:extLst>
          </p:cNvPr>
          <p:cNvSpPr txBox="1">
            <a:spLocks/>
          </p:cNvSpPr>
          <p:nvPr userDrawn="1"/>
        </p:nvSpPr>
        <p:spPr>
          <a:xfrm>
            <a:off x="8671281" y="6429156"/>
            <a:ext cx="388512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B4B8435-3270-470D-B5D2-78B8752D7E4A}" type="slidenum">
              <a:rPr lang="zh-CN" altLang="en-US" sz="1050" smtClean="0">
                <a:solidFill>
                  <a:prstClr val="black">
                    <a:lumMod val="65000"/>
                    <a:lumOff val="35000"/>
                  </a:prstClr>
                </a:solidFill>
                <a:latin typeface="OPPOSans R" panose="00020600040101010101" pitchFamily="18" charset="-122"/>
                <a:ea typeface="OPPOSans R" panose="00020600040101010101" pitchFamily="18" charset="-122"/>
                <a:sym typeface="思源黑体 Normal" panose="020B0400000000000000" pitchFamily="34" charset="-122"/>
              </a:rPr>
              <a:pPr algn="ctr"/>
              <a:t>‹#›</a:t>
            </a:fld>
            <a:endParaRPr lang="zh-CN" altLang="en-US" sz="1050" dirty="0">
              <a:solidFill>
                <a:prstClr val="black">
                  <a:lumMod val="65000"/>
                  <a:lumOff val="35000"/>
                </a:prstClr>
              </a:solidFill>
              <a:latin typeface="OPPOSans R" panose="00020600040101010101" pitchFamily="18" charset="-122"/>
              <a:ea typeface="OPPOSans R" panose="00020600040101010101" pitchFamily="18" charset="-122"/>
              <a:sym typeface="思源黑体 Normal" panose="020B0400000000000000" pitchFamily="34" charset="-122"/>
            </a:endParaRPr>
          </a:p>
        </p:txBody>
      </p:sp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xmlns="" id="{88C451BC-75B2-401F-86DD-AFD605DCC4B3}"/>
              </a:ext>
            </a:extLst>
          </p:cNvPr>
          <p:cNvSpPr/>
          <p:nvPr userDrawn="1"/>
        </p:nvSpPr>
        <p:spPr>
          <a:xfrm>
            <a:off x="109211" y="163347"/>
            <a:ext cx="6975000" cy="832766"/>
          </a:xfrm>
          <a:custGeom>
            <a:avLst/>
            <a:gdLst>
              <a:gd name="connsiteX0" fmla="*/ 119119 w 9300000"/>
              <a:gd name="connsiteY0" fmla="*/ 0 h 832766"/>
              <a:gd name="connsiteX1" fmla="*/ 9300000 w 9300000"/>
              <a:gd name="connsiteY1" fmla="*/ 0 h 832766"/>
              <a:gd name="connsiteX2" fmla="*/ 8825556 w 9300000"/>
              <a:gd name="connsiteY2" fmla="*/ 832766 h 832766"/>
              <a:gd name="connsiteX3" fmla="*/ 0 w 9300000"/>
              <a:gd name="connsiteY3" fmla="*/ 832766 h 832766"/>
              <a:gd name="connsiteX4" fmla="*/ 0 w 9300000"/>
              <a:gd name="connsiteY4" fmla="*/ 119119 h 832766"/>
              <a:gd name="connsiteX5" fmla="*/ 119119 w 9300000"/>
              <a:gd name="connsiteY5" fmla="*/ 0 h 832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00000" h="832766">
                <a:moveTo>
                  <a:pt x="119119" y="0"/>
                </a:moveTo>
                <a:lnTo>
                  <a:pt x="9300000" y="0"/>
                </a:lnTo>
                <a:lnTo>
                  <a:pt x="8825556" y="832766"/>
                </a:lnTo>
                <a:lnTo>
                  <a:pt x="0" y="832766"/>
                </a:lnTo>
                <a:lnTo>
                  <a:pt x="0" y="119119"/>
                </a:lnTo>
                <a:cubicBezTo>
                  <a:pt x="0" y="53331"/>
                  <a:pt x="53331" y="0"/>
                  <a:pt x="119119" y="0"/>
                </a:cubicBezTo>
                <a:close/>
              </a:path>
            </a:pathLst>
          </a:custGeom>
          <a:solidFill>
            <a:srgbClr val="AF11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350" dirty="0">
              <a:solidFill>
                <a:prstClr val="white"/>
              </a:solidFill>
              <a:latin typeface="OPPOSans R" panose="00020600040101010101" pitchFamily="18" charset="-122"/>
              <a:ea typeface="OPPOSans R" panose="00020600040101010101" pitchFamily="18" charset="-122"/>
              <a:sym typeface="思源黑体 Normal" panose="020B0400000000000000" pitchFamily="34" charset="-122"/>
            </a:endParaRPr>
          </a:p>
        </p:txBody>
      </p:sp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xmlns="" id="{A42048EF-217A-4F56-8BCD-682239B820EA}"/>
              </a:ext>
            </a:extLst>
          </p:cNvPr>
          <p:cNvSpPr/>
          <p:nvPr userDrawn="1"/>
        </p:nvSpPr>
        <p:spPr>
          <a:xfrm>
            <a:off x="6853723" y="163347"/>
            <a:ext cx="2183837" cy="832766"/>
          </a:xfrm>
          <a:custGeom>
            <a:avLst/>
            <a:gdLst>
              <a:gd name="connsiteX0" fmla="*/ 474444 w 2911782"/>
              <a:gd name="connsiteY0" fmla="*/ 0 h 832766"/>
              <a:gd name="connsiteX1" fmla="*/ 2792663 w 2911782"/>
              <a:gd name="connsiteY1" fmla="*/ 0 h 832766"/>
              <a:gd name="connsiteX2" fmla="*/ 2911782 w 2911782"/>
              <a:gd name="connsiteY2" fmla="*/ 119119 h 832766"/>
              <a:gd name="connsiteX3" fmla="*/ 2911782 w 2911782"/>
              <a:gd name="connsiteY3" fmla="*/ 832766 h 832766"/>
              <a:gd name="connsiteX4" fmla="*/ 0 w 2911782"/>
              <a:gd name="connsiteY4" fmla="*/ 832766 h 832766"/>
              <a:gd name="connsiteX5" fmla="*/ 474444 w 2911782"/>
              <a:gd name="connsiteY5" fmla="*/ 0 h 832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11782" h="832766">
                <a:moveTo>
                  <a:pt x="474444" y="0"/>
                </a:moveTo>
                <a:lnTo>
                  <a:pt x="2792663" y="0"/>
                </a:lnTo>
                <a:cubicBezTo>
                  <a:pt x="2858451" y="0"/>
                  <a:pt x="2911782" y="53331"/>
                  <a:pt x="2911782" y="119119"/>
                </a:cubicBezTo>
                <a:lnTo>
                  <a:pt x="2911782" y="832766"/>
                </a:lnTo>
                <a:lnTo>
                  <a:pt x="0" y="832766"/>
                </a:lnTo>
                <a:lnTo>
                  <a:pt x="474444" y="0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350" dirty="0">
              <a:solidFill>
                <a:prstClr val="white"/>
              </a:solidFill>
              <a:latin typeface="OPPOSans R" panose="00020600040101010101" pitchFamily="18" charset="-122"/>
              <a:ea typeface="OPPOSans R" panose="00020600040101010101" pitchFamily="18" charset="-122"/>
              <a:sym typeface="思源黑体 Normal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49607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4DFC3-8D82-458D-A6B8-324DBFE93D4F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2024/1/1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2A3C5-4458-4340-80FD-4C7F94D301D5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DBE4B-7484-4D5D-BAB3-D875A13488C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sym typeface="思源黑体 Normal" panose="020B0400000000000000" pitchFamily="34" charset="-122"/>
              </a:rPr>
              <a:pPr/>
              <a:t>2024/1/1</a:t>
            </a:fld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8435-3270-470D-B5D2-78B8752D7E4A}" type="slidenum">
              <a:rPr lang="zh-CN" altLang="en-US" smtClean="0">
                <a:solidFill>
                  <a:prstClr val="black">
                    <a:tint val="75000"/>
                  </a:prstClr>
                </a:solidFill>
                <a:sym typeface="思源黑体 Normal" panose="020B0400000000000000" pitchFamily="34" charset="-122"/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9645170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DBE4B-7484-4D5D-BAB3-D875A13488C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sym typeface="思源黑体 Normal" panose="020B0400000000000000" pitchFamily="34" charset="-122"/>
              </a:rPr>
              <a:pPr/>
              <a:t>2024/1/1</a:t>
            </a:fld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8435-3270-470D-B5D2-78B8752D7E4A}" type="slidenum">
              <a:rPr lang="zh-CN" altLang="en-US" smtClean="0">
                <a:solidFill>
                  <a:prstClr val="black">
                    <a:tint val="75000"/>
                  </a:prstClr>
                </a:solidFill>
                <a:sym typeface="思源黑体 Normal" panose="020B0400000000000000" pitchFamily="34" charset="-122"/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0543459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DBE4B-7484-4D5D-BAB3-D875A13488C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sym typeface="思源黑体 Normal" panose="020B0400000000000000" pitchFamily="34" charset="-122"/>
              </a:rPr>
              <a:pPr/>
              <a:t>2024/1/1</a:t>
            </a:fld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8435-3270-470D-B5D2-78B8752D7E4A}" type="slidenum">
              <a:rPr lang="zh-CN" altLang="en-US" smtClean="0">
                <a:solidFill>
                  <a:prstClr val="black">
                    <a:tint val="75000"/>
                  </a:prstClr>
                </a:solidFill>
                <a:sym typeface="思源黑体 Normal" panose="020B0400000000000000" pitchFamily="34" charset="-122"/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7105019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DBE4B-7484-4D5D-BAB3-D875A13488C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sym typeface="思源黑体 Normal" panose="020B0400000000000000" pitchFamily="34" charset="-122"/>
              </a:rPr>
              <a:pPr/>
              <a:t>2024/1/1</a:t>
            </a:fld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8435-3270-470D-B5D2-78B8752D7E4A}" type="slidenum">
              <a:rPr lang="zh-CN" altLang="en-US" smtClean="0">
                <a:solidFill>
                  <a:prstClr val="black">
                    <a:tint val="75000"/>
                  </a:prstClr>
                </a:solidFill>
                <a:sym typeface="思源黑体 Normal" panose="020B0400000000000000" pitchFamily="34" charset="-122"/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8509407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DBE4B-7484-4D5D-BAB3-D875A13488C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sym typeface="思源黑体 Normal" panose="020B0400000000000000" pitchFamily="34" charset="-122"/>
              </a:rPr>
              <a:pPr/>
              <a:t>2024/1/1</a:t>
            </a:fld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8435-3270-470D-B5D2-78B8752D7E4A}" type="slidenum">
              <a:rPr lang="zh-CN" altLang="en-US" smtClean="0">
                <a:solidFill>
                  <a:prstClr val="black">
                    <a:tint val="75000"/>
                  </a:prstClr>
                </a:solidFill>
                <a:sym typeface="思源黑体 Normal" panose="020B0400000000000000" pitchFamily="34" charset="-122"/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9954145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DBE4B-7484-4D5D-BAB3-D875A13488C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sym typeface="思源黑体 Normal" panose="020B0400000000000000" pitchFamily="34" charset="-122"/>
              </a:rPr>
              <a:pPr/>
              <a:t>2024/1/1</a:t>
            </a:fld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8435-3270-470D-B5D2-78B8752D7E4A}" type="slidenum">
              <a:rPr lang="zh-CN" altLang="en-US" smtClean="0">
                <a:solidFill>
                  <a:prstClr val="black">
                    <a:tint val="75000"/>
                  </a:prstClr>
                </a:solidFill>
                <a:sym typeface="思源黑体 Normal" panose="020B0400000000000000" pitchFamily="34" charset="-122"/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2257484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DBE4B-7484-4D5D-BAB3-D875A13488C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sym typeface="思源黑体 Normal" panose="020B0400000000000000" pitchFamily="34" charset="-122"/>
              </a:rPr>
              <a:pPr/>
              <a:t>2024/1/1</a:t>
            </a:fld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8435-3270-470D-B5D2-78B8752D7E4A}" type="slidenum">
              <a:rPr lang="zh-CN" altLang="en-US" smtClean="0">
                <a:solidFill>
                  <a:prstClr val="black">
                    <a:tint val="75000"/>
                  </a:prstClr>
                </a:solidFill>
                <a:sym typeface="思源黑体 Normal" panose="020B0400000000000000" pitchFamily="34" charset="-122"/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0032458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DBE4B-7484-4D5D-BAB3-D875A13488C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sym typeface="思源黑体 Normal" panose="020B0400000000000000" pitchFamily="34" charset="-122"/>
              </a:rPr>
              <a:pPr/>
              <a:t>2024/1/1</a:t>
            </a:fld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8435-3270-470D-B5D2-78B8752D7E4A}" type="slidenum">
              <a:rPr lang="zh-CN" altLang="en-US" smtClean="0">
                <a:solidFill>
                  <a:prstClr val="black">
                    <a:tint val="75000"/>
                  </a:prstClr>
                </a:solidFill>
                <a:sym typeface="思源黑体 Normal" panose="020B0400000000000000" pitchFamily="34" charset="-122"/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0057000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DBE4B-7484-4D5D-BAB3-D875A13488C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sym typeface="思源黑体 Normal" panose="020B0400000000000000" pitchFamily="34" charset="-122"/>
              </a:rPr>
              <a:pPr/>
              <a:t>2024/1/1</a:t>
            </a:fld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8435-3270-470D-B5D2-78B8752D7E4A}" type="slidenum">
              <a:rPr lang="zh-CN" altLang="en-US" smtClean="0">
                <a:solidFill>
                  <a:prstClr val="black">
                    <a:tint val="75000"/>
                  </a:prstClr>
                </a:solidFill>
                <a:sym typeface="思源黑体 Normal" panose="020B0400000000000000" pitchFamily="34" charset="-122"/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264514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DBE4B-7484-4D5D-BAB3-D875A13488C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sym typeface="思源黑体 Normal" panose="020B0400000000000000" pitchFamily="34" charset="-122"/>
              </a:rPr>
              <a:pPr/>
              <a:t>2024/1/1</a:t>
            </a:fld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8435-3270-470D-B5D2-78B8752D7E4A}" type="slidenum">
              <a:rPr lang="zh-CN" altLang="en-US" smtClean="0">
                <a:solidFill>
                  <a:prstClr val="black">
                    <a:tint val="75000"/>
                  </a:prstClr>
                </a:solidFill>
                <a:sym typeface="思源黑体 Normal" panose="020B0400000000000000" pitchFamily="34" charset="-122"/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33543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192F7-E0CD-4CF9-861B-DF7FC9885E03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2024/1/1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55C92-2F31-41DB-A14D-9230D7E14840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DBE4B-7484-4D5D-BAB3-D875A13488C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sym typeface="思源黑体 Normal" panose="020B0400000000000000" pitchFamily="34" charset="-122"/>
              </a:rPr>
              <a:pPr/>
              <a:t>2024/1/1</a:t>
            </a:fld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8435-3270-470D-B5D2-78B8752D7E4A}" type="slidenum">
              <a:rPr lang="zh-CN" altLang="en-US" smtClean="0">
                <a:solidFill>
                  <a:prstClr val="black">
                    <a:tint val="75000"/>
                  </a:prstClr>
                </a:solidFill>
                <a:sym typeface="思源黑体 Normal" panose="020B0400000000000000" pitchFamily="34" charset="-122"/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0547085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DBE4B-7484-4D5D-BAB3-D875A13488C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sym typeface="思源黑体 Normal" panose="020B0400000000000000" pitchFamily="34" charset="-122"/>
              </a:rPr>
              <a:pPr/>
              <a:t>2024/1/1</a:t>
            </a:fld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8435-3270-470D-B5D2-78B8752D7E4A}" type="slidenum">
              <a:rPr lang="zh-CN" altLang="en-US" smtClean="0">
                <a:solidFill>
                  <a:prstClr val="black">
                    <a:tint val="75000"/>
                  </a:prstClr>
                </a:solidFill>
                <a:sym typeface="思源黑体 Normal" panose="020B0400000000000000" pitchFamily="34" charset="-122"/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6406916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DBE4B-7484-4D5D-BAB3-D875A13488C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sym typeface="思源黑体 Normal" panose="020B0400000000000000" pitchFamily="34" charset="-122"/>
              </a:rPr>
              <a:pPr/>
              <a:t>2024/1/1</a:t>
            </a:fld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8435-3270-470D-B5D2-78B8752D7E4A}" type="slidenum">
              <a:rPr lang="zh-CN" altLang="en-US" smtClean="0">
                <a:solidFill>
                  <a:prstClr val="black">
                    <a:tint val="75000"/>
                  </a:prstClr>
                </a:solidFill>
                <a:sym typeface="思源黑体 Normal" panose="020B0400000000000000" pitchFamily="34" charset="-122"/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0338460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DBE4B-7484-4D5D-BAB3-D875A13488C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sym typeface="思源黑体 Normal" panose="020B0400000000000000" pitchFamily="34" charset="-122"/>
              </a:rPr>
              <a:pPr/>
              <a:t>2024/1/1</a:t>
            </a:fld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8435-3270-470D-B5D2-78B8752D7E4A}" type="slidenum">
              <a:rPr lang="zh-CN" altLang="en-US" smtClean="0">
                <a:solidFill>
                  <a:prstClr val="black">
                    <a:tint val="75000"/>
                  </a:prstClr>
                </a:solidFill>
                <a:sym typeface="思源黑体 Normal" panose="020B0400000000000000" pitchFamily="34" charset="-122"/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0725324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DBE4B-7484-4D5D-BAB3-D875A13488C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sym typeface="思源黑体 Normal" panose="020B0400000000000000" pitchFamily="34" charset="-122"/>
              </a:rPr>
              <a:pPr/>
              <a:t>2024/1/1</a:t>
            </a:fld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8435-3270-470D-B5D2-78B8752D7E4A}" type="slidenum">
              <a:rPr lang="zh-CN" altLang="en-US" smtClean="0">
                <a:solidFill>
                  <a:prstClr val="black">
                    <a:tint val="75000"/>
                  </a:prstClr>
                </a:solidFill>
                <a:sym typeface="思源黑体 Normal" panose="020B0400000000000000" pitchFamily="34" charset="-122"/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4847906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DBE4B-7484-4D5D-BAB3-D875A13488C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sym typeface="思源黑体 Normal" panose="020B0400000000000000" pitchFamily="34" charset="-122"/>
              </a:rPr>
              <a:pPr/>
              <a:t>2024/1/1</a:t>
            </a:fld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8435-3270-470D-B5D2-78B8752D7E4A}" type="slidenum">
              <a:rPr lang="zh-CN" altLang="en-US" smtClean="0">
                <a:solidFill>
                  <a:prstClr val="black">
                    <a:tint val="75000"/>
                  </a:prstClr>
                </a:solidFill>
                <a:sym typeface="思源黑体 Normal" panose="020B0400000000000000" pitchFamily="34" charset="-122"/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5404357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DBE4B-7484-4D5D-BAB3-D875A13488C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sym typeface="思源黑体 Normal" panose="020B0400000000000000" pitchFamily="34" charset="-122"/>
              </a:rPr>
              <a:pPr/>
              <a:t>2024/1/1</a:t>
            </a:fld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8435-3270-470D-B5D2-78B8752D7E4A}" type="slidenum">
              <a:rPr lang="zh-CN" altLang="en-US" smtClean="0">
                <a:solidFill>
                  <a:prstClr val="black">
                    <a:tint val="75000"/>
                  </a:prstClr>
                </a:solidFill>
                <a:sym typeface="思源黑体 Normal" panose="020B0400000000000000" pitchFamily="34" charset="-122"/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496865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DBE4B-7484-4D5D-BAB3-D875A13488C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sym typeface="思源黑体 Normal" panose="020B0400000000000000" pitchFamily="34" charset="-122"/>
              </a:rPr>
              <a:pPr/>
              <a:t>2024/1/1</a:t>
            </a:fld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8435-3270-470D-B5D2-78B8752D7E4A}" type="slidenum">
              <a:rPr lang="zh-CN" altLang="en-US" smtClean="0">
                <a:solidFill>
                  <a:prstClr val="black">
                    <a:tint val="75000"/>
                  </a:prstClr>
                </a:solidFill>
                <a:sym typeface="思源黑体 Normal" panose="020B0400000000000000" pitchFamily="34" charset="-122"/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828381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DBE4B-7484-4D5D-BAB3-D875A13488C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sym typeface="思源黑体 Normal" panose="020B0400000000000000" pitchFamily="34" charset="-122"/>
              </a:rPr>
              <a:pPr/>
              <a:t>2024/1/1</a:t>
            </a:fld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8435-3270-470D-B5D2-78B8752D7E4A}" type="slidenum">
              <a:rPr lang="zh-CN" altLang="en-US" smtClean="0">
                <a:solidFill>
                  <a:prstClr val="black">
                    <a:tint val="75000"/>
                  </a:prstClr>
                </a:solidFill>
                <a:sym typeface="思源黑体 Normal" panose="020B0400000000000000" pitchFamily="34" charset="-122"/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5989526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DBE4B-7484-4D5D-BAB3-D875A13488C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sym typeface="思源黑体 Normal" panose="020B0400000000000000" pitchFamily="34" charset="-122"/>
              </a:rPr>
              <a:pPr/>
              <a:t>2024/1/1</a:t>
            </a:fld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8435-3270-470D-B5D2-78B8752D7E4A}" type="slidenum">
              <a:rPr lang="zh-CN" altLang="en-US" smtClean="0">
                <a:solidFill>
                  <a:prstClr val="black">
                    <a:tint val="75000"/>
                  </a:prstClr>
                </a:solidFill>
                <a:sym typeface="思源黑体 Normal" panose="020B0400000000000000" pitchFamily="34" charset="-122"/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11263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0.xml"/><Relationship Id="rId18" Type="http://schemas.openxmlformats.org/officeDocument/2006/relationships/slideLayout" Target="../slideLayouts/slideLayout55.xml"/><Relationship Id="rId26" Type="http://schemas.openxmlformats.org/officeDocument/2006/relationships/slideLayout" Target="../slideLayouts/slideLayout63.xml"/><Relationship Id="rId39" Type="http://schemas.openxmlformats.org/officeDocument/2006/relationships/theme" Target="../theme/theme4.xml"/><Relationship Id="rId21" Type="http://schemas.openxmlformats.org/officeDocument/2006/relationships/slideLayout" Target="../slideLayouts/slideLayout58.xml"/><Relationship Id="rId34" Type="http://schemas.openxmlformats.org/officeDocument/2006/relationships/slideLayout" Target="../slideLayouts/slideLayout71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17" Type="http://schemas.openxmlformats.org/officeDocument/2006/relationships/slideLayout" Target="../slideLayouts/slideLayout54.xml"/><Relationship Id="rId25" Type="http://schemas.openxmlformats.org/officeDocument/2006/relationships/slideLayout" Target="../slideLayouts/slideLayout62.xml"/><Relationship Id="rId33" Type="http://schemas.openxmlformats.org/officeDocument/2006/relationships/slideLayout" Target="../slideLayouts/slideLayout70.xml"/><Relationship Id="rId38" Type="http://schemas.openxmlformats.org/officeDocument/2006/relationships/slideLayout" Target="../slideLayouts/slideLayout75.xml"/><Relationship Id="rId2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53.xml"/><Relationship Id="rId20" Type="http://schemas.openxmlformats.org/officeDocument/2006/relationships/slideLayout" Target="../slideLayouts/slideLayout57.xml"/><Relationship Id="rId29" Type="http://schemas.openxmlformats.org/officeDocument/2006/relationships/slideLayout" Target="../slideLayouts/slideLayout66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24" Type="http://schemas.openxmlformats.org/officeDocument/2006/relationships/slideLayout" Target="../slideLayouts/slideLayout61.xml"/><Relationship Id="rId32" Type="http://schemas.openxmlformats.org/officeDocument/2006/relationships/slideLayout" Target="../slideLayouts/slideLayout69.xml"/><Relationship Id="rId37" Type="http://schemas.openxmlformats.org/officeDocument/2006/relationships/slideLayout" Target="../slideLayouts/slideLayout74.xml"/><Relationship Id="rId5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52.xml"/><Relationship Id="rId23" Type="http://schemas.openxmlformats.org/officeDocument/2006/relationships/slideLayout" Target="../slideLayouts/slideLayout60.xml"/><Relationship Id="rId28" Type="http://schemas.openxmlformats.org/officeDocument/2006/relationships/slideLayout" Target="../slideLayouts/slideLayout65.xml"/><Relationship Id="rId36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47.xml"/><Relationship Id="rId19" Type="http://schemas.openxmlformats.org/officeDocument/2006/relationships/slideLayout" Target="../slideLayouts/slideLayout56.xml"/><Relationship Id="rId31" Type="http://schemas.openxmlformats.org/officeDocument/2006/relationships/slideLayout" Target="../slideLayouts/slideLayout68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Relationship Id="rId22" Type="http://schemas.openxmlformats.org/officeDocument/2006/relationships/slideLayout" Target="../slideLayouts/slideLayout59.xml"/><Relationship Id="rId27" Type="http://schemas.openxmlformats.org/officeDocument/2006/relationships/slideLayout" Target="../slideLayouts/slideLayout64.xml"/><Relationship Id="rId30" Type="http://schemas.openxmlformats.org/officeDocument/2006/relationships/slideLayout" Target="../slideLayouts/slideLayout67.xml"/><Relationship Id="rId35" Type="http://schemas.openxmlformats.org/officeDocument/2006/relationships/slideLayout" Target="../slideLayouts/slideLayout72.xml"/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8.xml"/><Relationship Id="rId18" Type="http://schemas.openxmlformats.org/officeDocument/2006/relationships/slideLayout" Target="../slideLayouts/slideLayout93.xml"/><Relationship Id="rId26" Type="http://schemas.openxmlformats.org/officeDocument/2006/relationships/slideLayout" Target="../slideLayouts/slideLayout101.xml"/><Relationship Id="rId39" Type="http://schemas.openxmlformats.org/officeDocument/2006/relationships/theme" Target="../theme/theme5.xml"/><Relationship Id="rId21" Type="http://schemas.openxmlformats.org/officeDocument/2006/relationships/slideLayout" Target="../slideLayouts/slideLayout96.xml"/><Relationship Id="rId34" Type="http://schemas.openxmlformats.org/officeDocument/2006/relationships/slideLayout" Target="../slideLayouts/slideLayout109.xml"/><Relationship Id="rId7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7.xml"/><Relationship Id="rId17" Type="http://schemas.openxmlformats.org/officeDocument/2006/relationships/slideLayout" Target="../slideLayouts/slideLayout92.xml"/><Relationship Id="rId25" Type="http://schemas.openxmlformats.org/officeDocument/2006/relationships/slideLayout" Target="../slideLayouts/slideLayout100.xml"/><Relationship Id="rId33" Type="http://schemas.openxmlformats.org/officeDocument/2006/relationships/slideLayout" Target="../slideLayouts/slideLayout108.xml"/><Relationship Id="rId38" Type="http://schemas.openxmlformats.org/officeDocument/2006/relationships/slideLayout" Target="../slideLayouts/slideLayout113.xml"/><Relationship Id="rId2" Type="http://schemas.openxmlformats.org/officeDocument/2006/relationships/slideLayout" Target="../slideLayouts/slideLayout77.xml"/><Relationship Id="rId16" Type="http://schemas.openxmlformats.org/officeDocument/2006/relationships/slideLayout" Target="../slideLayouts/slideLayout91.xml"/><Relationship Id="rId20" Type="http://schemas.openxmlformats.org/officeDocument/2006/relationships/slideLayout" Target="../slideLayouts/slideLayout95.xml"/><Relationship Id="rId29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24" Type="http://schemas.openxmlformats.org/officeDocument/2006/relationships/slideLayout" Target="../slideLayouts/slideLayout99.xml"/><Relationship Id="rId32" Type="http://schemas.openxmlformats.org/officeDocument/2006/relationships/slideLayout" Target="../slideLayouts/slideLayout107.xml"/><Relationship Id="rId37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80.xml"/><Relationship Id="rId15" Type="http://schemas.openxmlformats.org/officeDocument/2006/relationships/slideLayout" Target="../slideLayouts/slideLayout90.xml"/><Relationship Id="rId23" Type="http://schemas.openxmlformats.org/officeDocument/2006/relationships/slideLayout" Target="../slideLayouts/slideLayout98.xml"/><Relationship Id="rId28" Type="http://schemas.openxmlformats.org/officeDocument/2006/relationships/slideLayout" Target="../slideLayouts/slideLayout103.xml"/><Relationship Id="rId36" Type="http://schemas.openxmlformats.org/officeDocument/2006/relationships/slideLayout" Target="../slideLayouts/slideLayout111.xml"/><Relationship Id="rId10" Type="http://schemas.openxmlformats.org/officeDocument/2006/relationships/slideLayout" Target="../slideLayouts/slideLayout85.xml"/><Relationship Id="rId19" Type="http://schemas.openxmlformats.org/officeDocument/2006/relationships/slideLayout" Target="../slideLayouts/slideLayout94.xml"/><Relationship Id="rId31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Relationship Id="rId14" Type="http://schemas.openxmlformats.org/officeDocument/2006/relationships/slideLayout" Target="../slideLayouts/slideLayout89.xml"/><Relationship Id="rId22" Type="http://schemas.openxmlformats.org/officeDocument/2006/relationships/slideLayout" Target="../slideLayouts/slideLayout97.xml"/><Relationship Id="rId27" Type="http://schemas.openxmlformats.org/officeDocument/2006/relationships/slideLayout" Target="../slideLayouts/slideLayout102.xml"/><Relationship Id="rId30" Type="http://schemas.openxmlformats.org/officeDocument/2006/relationships/slideLayout" Target="../slideLayouts/slideLayout105.xml"/><Relationship Id="rId35" Type="http://schemas.openxmlformats.org/officeDocument/2006/relationships/slideLayout" Target="../slideLayouts/slideLayout110.xml"/><Relationship Id="rId8" Type="http://schemas.openxmlformats.org/officeDocument/2006/relationships/slideLayout" Target="../slideLayouts/slideLayout83.xml"/><Relationship Id="rId3" Type="http://schemas.openxmlformats.org/officeDocument/2006/relationships/slideLayout" Target="../slideLayouts/slideLayout7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1.xml"/><Relationship Id="rId13" Type="http://schemas.openxmlformats.org/officeDocument/2006/relationships/slideLayout" Target="../slideLayouts/slideLayout126.xml"/><Relationship Id="rId3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20.xml"/><Relationship Id="rId12" Type="http://schemas.openxmlformats.org/officeDocument/2006/relationships/slideLayout" Target="../slideLayouts/slideLayout125.xml"/><Relationship Id="rId2" Type="http://schemas.openxmlformats.org/officeDocument/2006/relationships/slideLayout" Target="../slideLayouts/slideLayout115.xml"/><Relationship Id="rId1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9.xml"/><Relationship Id="rId11" Type="http://schemas.openxmlformats.org/officeDocument/2006/relationships/slideLayout" Target="../slideLayouts/slideLayout124.xml"/><Relationship Id="rId5" Type="http://schemas.openxmlformats.org/officeDocument/2006/relationships/slideLayout" Target="../slideLayouts/slideLayout118.xml"/><Relationship Id="rId10" Type="http://schemas.openxmlformats.org/officeDocument/2006/relationships/slideLayout" Target="../slideLayouts/slideLayout123.xml"/><Relationship Id="rId4" Type="http://schemas.openxmlformats.org/officeDocument/2006/relationships/slideLayout" Target="../slideLayouts/slideLayout117.xml"/><Relationship Id="rId9" Type="http://schemas.openxmlformats.org/officeDocument/2006/relationships/slideLayout" Target="../slideLayouts/slideLayout122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9.xml"/><Relationship Id="rId18" Type="http://schemas.openxmlformats.org/officeDocument/2006/relationships/slideLayout" Target="../slideLayouts/slideLayout144.xml"/><Relationship Id="rId26" Type="http://schemas.openxmlformats.org/officeDocument/2006/relationships/slideLayout" Target="../slideLayouts/slideLayout152.xml"/><Relationship Id="rId39" Type="http://schemas.openxmlformats.org/officeDocument/2006/relationships/theme" Target="../theme/theme7.xml"/><Relationship Id="rId21" Type="http://schemas.openxmlformats.org/officeDocument/2006/relationships/slideLayout" Target="../slideLayouts/slideLayout147.xml"/><Relationship Id="rId34" Type="http://schemas.openxmlformats.org/officeDocument/2006/relationships/slideLayout" Target="../slideLayouts/slideLayout160.xml"/><Relationship Id="rId7" Type="http://schemas.openxmlformats.org/officeDocument/2006/relationships/slideLayout" Target="../slideLayouts/slideLayout133.xml"/><Relationship Id="rId12" Type="http://schemas.openxmlformats.org/officeDocument/2006/relationships/slideLayout" Target="../slideLayouts/slideLayout138.xml"/><Relationship Id="rId17" Type="http://schemas.openxmlformats.org/officeDocument/2006/relationships/slideLayout" Target="../slideLayouts/slideLayout143.xml"/><Relationship Id="rId25" Type="http://schemas.openxmlformats.org/officeDocument/2006/relationships/slideLayout" Target="../slideLayouts/slideLayout151.xml"/><Relationship Id="rId33" Type="http://schemas.openxmlformats.org/officeDocument/2006/relationships/slideLayout" Target="../slideLayouts/slideLayout159.xml"/><Relationship Id="rId38" Type="http://schemas.openxmlformats.org/officeDocument/2006/relationships/slideLayout" Target="../slideLayouts/slideLayout164.xml"/><Relationship Id="rId2" Type="http://schemas.openxmlformats.org/officeDocument/2006/relationships/slideLayout" Target="../slideLayouts/slideLayout128.xml"/><Relationship Id="rId16" Type="http://schemas.openxmlformats.org/officeDocument/2006/relationships/slideLayout" Target="../slideLayouts/slideLayout142.xml"/><Relationship Id="rId20" Type="http://schemas.openxmlformats.org/officeDocument/2006/relationships/slideLayout" Target="../slideLayouts/slideLayout146.xml"/><Relationship Id="rId29" Type="http://schemas.openxmlformats.org/officeDocument/2006/relationships/slideLayout" Target="../slideLayouts/slideLayout155.xml"/><Relationship Id="rId1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32.xml"/><Relationship Id="rId11" Type="http://schemas.openxmlformats.org/officeDocument/2006/relationships/slideLayout" Target="../slideLayouts/slideLayout137.xml"/><Relationship Id="rId24" Type="http://schemas.openxmlformats.org/officeDocument/2006/relationships/slideLayout" Target="../slideLayouts/slideLayout150.xml"/><Relationship Id="rId32" Type="http://schemas.openxmlformats.org/officeDocument/2006/relationships/slideLayout" Target="../slideLayouts/slideLayout158.xml"/><Relationship Id="rId37" Type="http://schemas.openxmlformats.org/officeDocument/2006/relationships/slideLayout" Target="../slideLayouts/slideLayout163.xml"/><Relationship Id="rId5" Type="http://schemas.openxmlformats.org/officeDocument/2006/relationships/slideLayout" Target="../slideLayouts/slideLayout131.xml"/><Relationship Id="rId15" Type="http://schemas.openxmlformats.org/officeDocument/2006/relationships/slideLayout" Target="../slideLayouts/slideLayout141.xml"/><Relationship Id="rId23" Type="http://schemas.openxmlformats.org/officeDocument/2006/relationships/slideLayout" Target="../slideLayouts/slideLayout149.xml"/><Relationship Id="rId28" Type="http://schemas.openxmlformats.org/officeDocument/2006/relationships/slideLayout" Target="../slideLayouts/slideLayout154.xml"/><Relationship Id="rId36" Type="http://schemas.openxmlformats.org/officeDocument/2006/relationships/slideLayout" Target="../slideLayouts/slideLayout162.xml"/><Relationship Id="rId10" Type="http://schemas.openxmlformats.org/officeDocument/2006/relationships/slideLayout" Target="../slideLayouts/slideLayout136.xml"/><Relationship Id="rId19" Type="http://schemas.openxmlformats.org/officeDocument/2006/relationships/slideLayout" Target="../slideLayouts/slideLayout145.xml"/><Relationship Id="rId31" Type="http://schemas.openxmlformats.org/officeDocument/2006/relationships/slideLayout" Target="../slideLayouts/slideLayout157.xml"/><Relationship Id="rId4" Type="http://schemas.openxmlformats.org/officeDocument/2006/relationships/slideLayout" Target="../slideLayouts/slideLayout130.xml"/><Relationship Id="rId9" Type="http://schemas.openxmlformats.org/officeDocument/2006/relationships/slideLayout" Target="../slideLayouts/slideLayout135.xml"/><Relationship Id="rId14" Type="http://schemas.openxmlformats.org/officeDocument/2006/relationships/slideLayout" Target="../slideLayouts/slideLayout140.xml"/><Relationship Id="rId22" Type="http://schemas.openxmlformats.org/officeDocument/2006/relationships/slideLayout" Target="../slideLayouts/slideLayout148.xml"/><Relationship Id="rId27" Type="http://schemas.openxmlformats.org/officeDocument/2006/relationships/slideLayout" Target="../slideLayouts/slideLayout153.xml"/><Relationship Id="rId30" Type="http://schemas.openxmlformats.org/officeDocument/2006/relationships/slideLayout" Target="../slideLayouts/slideLayout156.xml"/><Relationship Id="rId35" Type="http://schemas.openxmlformats.org/officeDocument/2006/relationships/slideLayout" Target="../slideLayouts/slideLayout161.xml"/><Relationship Id="rId8" Type="http://schemas.openxmlformats.org/officeDocument/2006/relationships/slideLayout" Target="../slideLayouts/slideLayout134.xml"/><Relationship Id="rId3" Type="http://schemas.openxmlformats.org/officeDocument/2006/relationships/slideLayout" Target="../slideLayouts/slideLayout1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A12CBC2-CBA5-40F3-8D57-2DF96B6DDCA4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2024/1/1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6AD872C0-3E70-44A3-B78A-1E8446D2AC97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753217"/>
            <a:ext cx="7886700" cy="549381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1419363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423497"/>
            <a:ext cx="2057400" cy="230832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741C5-8F5C-4213-BB69-8C2D02590C1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423497"/>
            <a:ext cx="3086100" cy="230832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423497"/>
            <a:ext cx="2057400" cy="230832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93EA9-123D-489F-8313-43A8A4AC456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811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38">
          <p15:clr>
            <a:srgbClr val="F26B43"/>
          </p15:clr>
        </p15:guide>
        <p15:guide id="2" pos="7242">
          <p15:clr>
            <a:srgbClr val="F26B43"/>
          </p15:clr>
        </p15:guide>
        <p15:guide id="3" orient="horz" pos="648">
          <p15:clr>
            <a:srgbClr val="F26B43"/>
          </p15:clr>
        </p15:guide>
        <p15:guide id="4" orient="horz" pos="712">
          <p15:clr>
            <a:srgbClr val="F26B43"/>
          </p15:clr>
        </p15:guide>
        <p15:guide id="5" orient="horz" pos="3928">
          <p15:clr>
            <a:srgbClr val="F26B43"/>
          </p15:clr>
        </p15:guide>
        <p15:guide id="6" orient="horz" pos="3864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753217"/>
            <a:ext cx="7886700" cy="549381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1419363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423497"/>
            <a:ext cx="2057400" cy="230832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741C5-8F5C-4213-BB69-8C2D02590C1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423497"/>
            <a:ext cx="3086100" cy="230832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423497"/>
            <a:ext cx="2057400" cy="230832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93EA9-123D-489F-8313-43A8A4AC456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477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38">
          <p15:clr>
            <a:srgbClr val="F26B43"/>
          </p15:clr>
        </p15:guide>
        <p15:guide id="2" pos="7242">
          <p15:clr>
            <a:srgbClr val="F26B43"/>
          </p15:clr>
        </p15:guide>
        <p15:guide id="3" orient="horz" pos="648">
          <p15:clr>
            <a:srgbClr val="F26B43"/>
          </p15:clr>
        </p15:guide>
        <p15:guide id="4" orient="horz" pos="712">
          <p15:clr>
            <a:srgbClr val="F26B43"/>
          </p15:clr>
        </p15:guide>
        <p15:guide id="5" orient="horz" pos="3928">
          <p15:clr>
            <a:srgbClr val="F26B43"/>
          </p15:clr>
        </p15:guide>
        <p15:guide id="6" orient="horz" pos="3864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8B04B775-5526-4883-81B1-BB0D83BE9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23463BEF-2EBD-44DF-9FEC-737FB4F64A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24FF6BF5-8C4B-45D2-9BAA-6FFE3C8925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123DBE4B-7484-4D5D-BAB3-D875A13488C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sym typeface="思源黑体 Normal" panose="020B0400000000000000" pitchFamily="34" charset="-122"/>
              </a:rPr>
              <a:pPr/>
              <a:t>2024/1/1</a:t>
            </a:fld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ED40C375-B772-4D6E-9611-AC2D397484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432FC7B9-6D86-41B9-88F5-6108A58551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EB4B8435-3270-470D-B5D2-78B8752D7E4A}" type="slidenum">
              <a:rPr lang="zh-CN" altLang="en-US" smtClean="0">
                <a:solidFill>
                  <a:prstClr val="black">
                    <a:tint val="75000"/>
                  </a:prstClr>
                </a:solidFill>
                <a:sym typeface="思源黑体 Normal" panose="020B0400000000000000" pitchFamily="34" charset="-122"/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05212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  <p:sldLayoutId id="2147483770" r:id="rId13"/>
    <p:sldLayoutId id="2147483771" r:id="rId14"/>
    <p:sldLayoutId id="2147483772" r:id="rId15"/>
    <p:sldLayoutId id="2147483773" r:id="rId16"/>
    <p:sldLayoutId id="2147483774" r:id="rId17"/>
    <p:sldLayoutId id="2147483775" r:id="rId18"/>
    <p:sldLayoutId id="2147483776" r:id="rId19"/>
    <p:sldLayoutId id="2147483777" r:id="rId20"/>
    <p:sldLayoutId id="2147483778" r:id="rId21"/>
    <p:sldLayoutId id="2147483779" r:id="rId22"/>
    <p:sldLayoutId id="2147483780" r:id="rId23"/>
    <p:sldLayoutId id="2147483781" r:id="rId24"/>
    <p:sldLayoutId id="2147483782" r:id="rId25"/>
    <p:sldLayoutId id="2147483783" r:id="rId26"/>
    <p:sldLayoutId id="2147483784" r:id="rId27"/>
    <p:sldLayoutId id="2147483785" r:id="rId28"/>
    <p:sldLayoutId id="2147483786" r:id="rId29"/>
    <p:sldLayoutId id="2147483787" r:id="rId30"/>
    <p:sldLayoutId id="2147483788" r:id="rId31"/>
    <p:sldLayoutId id="2147483789" r:id="rId32"/>
    <p:sldLayoutId id="2147483790" r:id="rId33"/>
    <p:sldLayoutId id="2147483791" r:id="rId34"/>
    <p:sldLayoutId id="2147483792" r:id="rId35"/>
    <p:sldLayoutId id="2147483793" r:id="rId36"/>
    <p:sldLayoutId id="2147483794" r:id="rId37"/>
    <p:sldLayoutId id="2147483795" r:id="rId38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8B04B775-5526-4883-81B1-BB0D83BE9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23463BEF-2EBD-44DF-9FEC-737FB4F64A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24FF6BF5-8C4B-45D2-9BAA-6FFE3C8925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123DBE4B-7484-4D5D-BAB3-D875A13488C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sym typeface="思源黑体 Normal" panose="020B0400000000000000" pitchFamily="34" charset="-122"/>
              </a:rPr>
              <a:pPr/>
              <a:t>2024/1/1</a:t>
            </a:fld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ED40C375-B772-4D6E-9611-AC2D397484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432FC7B9-6D86-41B9-88F5-6108A58551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EB4B8435-3270-470D-B5D2-78B8752D7E4A}" type="slidenum">
              <a:rPr lang="zh-CN" altLang="en-US" smtClean="0">
                <a:solidFill>
                  <a:prstClr val="black">
                    <a:tint val="75000"/>
                  </a:prstClr>
                </a:solidFill>
                <a:sym typeface="思源黑体 Normal" panose="020B0400000000000000" pitchFamily="34" charset="-122"/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6859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  <p:sldLayoutId id="2147483878" r:id="rId4"/>
    <p:sldLayoutId id="2147483879" r:id="rId5"/>
    <p:sldLayoutId id="2147483880" r:id="rId6"/>
    <p:sldLayoutId id="2147483881" r:id="rId7"/>
    <p:sldLayoutId id="2147483882" r:id="rId8"/>
    <p:sldLayoutId id="2147483883" r:id="rId9"/>
    <p:sldLayoutId id="2147483884" r:id="rId10"/>
    <p:sldLayoutId id="2147483885" r:id="rId11"/>
    <p:sldLayoutId id="2147483886" r:id="rId12"/>
    <p:sldLayoutId id="2147483887" r:id="rId13"/>
    <p:sldLayoutId id="2147483888" r:id="rId14"/>
    <p:sldLayoutId id="2147483889" r:id="rId15"/>
    <p:sldLayoutId id="2147483890" r:id="rId16"/>
    <p:sldLayoutId id="2147483891" r:id="rId17"/>
    <p:sldLayoutId id="2147483892" r:id="rId18"/>
    <p:sldLayoutId id="2147483893" r:id="rId19"/>
    <p:sldLayoutId id="2147483894" r:id="rId20"/>
    <p:sldLayoutId id="2147483895" r:id="rId21"/>
    <p:sldLayoutId id="2147483896" r:id="rId22"/>
    <p:sldLayoutId id="2147483897" r:id="rId23"/>
    <p:sldLayoutId id="2147483898" r:id="rId24"/>
    <p:sldLayoutId id="2147483899" r:id="rId25"/>
    <p:sldLayoutId id="2147483900" r:id="rId26"/>
    <p:sldLayoutId id="2147483901" r:id="rId27"/>
    <p:sldLayoutId id="2147483902" r:id="rId28"/>
    <p:sldLayoutId id="2147483903" r:id="rId29"/>
    <p:sldLayoutId id="2147483904" r:id="rId30"/>
    <p:sldLayoutId id="2147483905" r:id="rId31"/>
    <p:sldLayoutId id="2147483906" r:id="rId32"/>
    <p:sldLayoutId id="2147483907" r:id="rId33"/>
    <p:sldLayoutId id="2147483908" r:id="rId34"/>
    <p:sldLayoutId id="2147483909" r:id="rId35"/>
    <p:sldLayoutId id="2147483910" r:id="rId36"/>
    <p:sldLayoutId id="2147483911" r:id="rId37"/>
    <p:sldLayoutId id="2147483912" r:id="rId38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753217"/>
            <a:ext cx="7886700" cy="549381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1419363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423497"/>
            <a:ext cx="2057400" cy="230832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741C5-8F5C-4213-BB69-8C2D02590C1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423497"/>
            <a:ext cx="3086100" cy="230832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423497"/>
            <a:ext cx="2057400" cy="230832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93EA9-123D-489F-8313-43A8A4AC456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017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  <p:sldLayoutId id="2147483915" r:id="rId2"/>
    <p:sldLayoutId id="2147483916" r:id="rId3"/>
    <p:sldLayoutId id="2147483917" r:id="rId4"/>
    <p:sldLayoutId id="2147483918" r:id="rId5"/>
    <p:sldLayoutId id="2147483919" r:id="rId6"/>
    <p:sldLayoutId id="2147483920" r:id="rId7"/>
    <p:sldLayoutId id="2147483921" r:id="rId8"/>
    <p:sldLayoutId id="2147483922" r:id="rId9"/>
    <p:sldLayoutId id="2147483923" r:id="rId10"/>
    <p:sldLayoutId id="2147483924" r:id="rId11"/>
    <p:sldLayoutId id="2147483925" r:id="rId12"/>
    <p:sldLayoutId id="2147483926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38">
          <p15:clr>
            <a:srgbClr val="F26B43"/>
          </p15:clr>
        </p15:guide>
        <p15:guide id="2" pos="7242">
          <p15:clr>
            <a:srgbClr val="F26B43"/>
          </p15:clr>
        </p15:guide>
        <p15:guide id="3" orient="horz" pos="648">
          <p15:clr>
            <a:srgbClr val="F26B43"/>
          </p15:clr>
        </p15:guide>
        <p15:guide id="4" orient="horz" pos="712">
          <p15:clr>
            <a:srgbClr val="F26B43"/>
          </p15:clr>
        </p15:guide>
        <p15:guide id="5" orient="horz" pos="3928">
          <p15:clr>
            <a:srgbClr val="F26B43"/>
          </p15:clr>
        </p15:guide>
        <p15:guide id="6" orient="horz" pos="3864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8B04B775-5526-4883-81B1-BB0D83BE9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23463BEF-2EBD-44DF-9FEC-737FB4F64A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24FF6BF5-8C4B-45D2-9BAA-6FFE3C8925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123DBE4B-7484-4D5D-BAB3-D875A13488C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sym typeface="思源黑体 Normal" panose="020B0400000000000000" pitchFamily="34" charset="-122"/>
              </a:rPr>
              <a:pPr/>
              <a:t>2024/1/1</a:t>
            </a:fld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ED40C375-B772-4D6E-9611-AC2D397484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432FC7B9-6D86-41B9-88F5-6108A58551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EB4B8435-3270-470D-B5D2-78B8752D7E4A}" type="slidenum">
              <a:rPr lang="zh-CN" altLang="en-US" smtClean="0">
                <a:solidFill>
                  <a:prstClr val="black">
                    <a:tint val="75000"/>
                  </a:prstClr>
                </a:solidFill>
                <a:sym typeface="思源黑体 Normal" panose="020B0400000000000000" pitchFamily="34" charset="-122"/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  <a:sym typeface="思源黑体 Normal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2217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8" r:id="rId1"/>
    <p:sldLayoutId id="2147483929" r:id="rId2"/>
    <p:sldLayoutId id="2147483930" r:id="rId3"/>
    <p:sldLayoutId id="2147483931" r:id="rId4"/>
    <p:sldLayoutId id="2147483932" r:id="rId5"/>
    <p:sldLayoutId id="2147483933" r:id="rId6"/>
    <p:sldLayoutId id="2147483934" r:id="rId7"/>
    <p:sldLayoutId id="2147483935" r:id="rId8"/>
    <p:sldLayoutId id="2147483936" r:id="rId9"/>
    <p:sldLayoutId id="2147483937" r:id="rId10"/>
    <p:sldLayoutId id="2147483938" r:id="rId11"/>
    <p:sldLayoutId id="2147483939" r:id="rId12"/>
    <p:sldLayoutId id="2147483940" r:id="rId13"/>
    <p:sldLayoutId id="2147483941" r:id="rId14"/>
    <p:sldLayoutId id="2147483942" r:id="rId15"/>
    <p:sldLayoutId id="2147483943" r:id="rId16"/>
    <p:sldLayoutId id="2147483944" r:id="rId17"/>
    <p:sldLayoutId id="2147483945" r:id="rId18"/>
    <p:sldLayoutId id="2147483946" r:id="rId19"/>
    <p:sldLayoutId id="2147483947" r:id="rId20"/>
    <p:sldLayoutId id="2147483948" r:id="rId21"/>
    <p:sldLayoutId id="2147483949" r:id="rId22"/>
    <p:sldLayoutId id="2147483950" r:id="rId23"/>
    <p:sldLayoutId id="2147483951" r:id="rId24"/>
    <p:sldLayoutId id="2147483952" r:id="rId25"/>
    <p:sldLayoutId id="2147483953" r:id="rId26"/>
    <p:sldLayoutId id="2147483954" r:id="rId27"/>
    <p:sldLayoutId id="2147483955" r:id="rId28"/>
    <p:sldLayoutId id="2147483956" r:id="rId29"/>
    <p:sldLayoutId id="2147483957" r:id="rId30"/>
    <p:sldLayoutId id="2147483958" r:id="rId31"/>
    <p:sldLayoutId id="2147483959" r:id="rId32"/>
    <p:sldLayoutId id="2147483960" r:id="rId33"/>
    <p:sldLayoutId id="2147483961" r:id="rId34"/>
    <p:sldLayoutId id="2147483962" r:id="rId35"/>
    <p:sldLayoutId id="2147483963" r:id="rId36"/>
    <p:sldLayoutId id="2147483964" r:id="rId37"/>
    <p:sldLayoutId id="2147483965" r:id="rId38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3" Type="http://schemas.openxmlformats.org/officeDocument/2006/relationships/tags" Target="../tags/tag33.xml"/><Relationship Id="rId7" Type="http://schemas.openxmlformats.org/officeDocument/2006/relationships/slideLayout" Target="../slideLayouts/slideLayout12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tags" Target="../tags/tag36.xml"/><Relationship Id="rId11" Type="http://schemas.openxmlformats.org/officeDocument/2006/relationships/image" Target="../media/image6.png"/><Relationship Id="rId5" Type="http://schemas.openxmlformats.org/officeDocument/2006/relationships/tags" Target="../tags/tag35.xml"/><Relationship Id="rId10" Type="http://schemas.openxmlformats.org/officeDocument/2006/relationships/image" Target="../media/image5.png"/><Relationship Id="rId4" Type="http://schemas.openxmlformats.org/officeDocument/2006/relationships/tags" Target="../tags/tag34.xml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4.xml"/><Relationship Id="rId3" Type="http://schemas.openxmlformats.org/officeDocument/2006/relationships/tags" Target="../tags/tag42.xml"/><Relationship Id="rId7" Type="http://schemas.openxmlformats.org/officeDocument/2006/relationships/tags" Target="../tags/tag46.xml"/><Relationship Id="rId12" Type="http://schemas.openxmlformats.org/officeDocument/2006/relationships/image" Target="../media/image6.png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11" Type="http://schemas.openxmlformats.org/officeDocument/2006/relationships/image" Target="../media/image5.png"/><Relationship Id="rId5" Type="http://schemas.openxmlformats.org/officeDocument/2006/relationships/tags" Target="../tags/tag44.xml"/><Relationship Id="rId10" Type="http://schemas.openxmlformats.org/officeDocument/2006/relationships/image" Target="../media/image4.png"/><Relationship Id="rId4" Type="http://schemas.openxmlformats.org/officeDocument/2006/relationships/tags" Target="../tags/tag43.xml"/><Relationship Id="rId9" Type="http://schemas.openxmlformats.org/officeDocument/2006/relationships/notesSlide" Target="../notesSlides/notesSlide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0.xml"/><Relationship Id="rId1" Type="http://schemas.openxmlformats.org/officeDocument/2006/relationships/tags" Target="../tags/tag3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30.xml"/><Relationship Id="rId1" Type="http://schemas.openxmlformats.org/officeDocument/2006/relationships/tags" Target="../tags/tag38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9.xml"/><Relationship Id="rId1" Type="http://schemas.openxmlformats.org/officeDocument/2006/relationships/tags" Target="../tags/tag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F931614E-E657-3B81-BB45-8D9C868F009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480" y="4805558"/>
            <a:ext cx="2720372" cy="920872"/>
          </a:xfrm>
          <a:prstGeom prst="rect">
            <a:avLst/>
          </a:prstGeom>
        </p:spPr>
      </p:pic>
      <p:sp>
        <p:nvSpPr>
          <p:cNvPr id="45" name="矩形 44"/>
          <p:cNvSpPr/>
          <p:nvPr>
            <p:custDataLst>
              <p:tags r:id="rId1"/>
            </p:custDataLst>
          </p:nvPr>
        </p:nvSpPr>
        <p:spPr>
          <a:xfrm>
            <a:off x="0" y="3307747"/>
            <a:ext cx="9144000" cy="3000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defRPr/>
            </a:pPr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35" name="文本框 34"/>
          <p:cNvSpPr txBox="1"/>
          <p:nvPr>
            <p:custDataLst>
              <p:tags r:id="rId2"/>
            </p:custDataLst>
          </p:nvPr>
        </p:nvSpPr>
        <p:spPr>
          <a:xfrm>
            <a:off x="508003" y="2794392"/>
            <a:ext cx="8127993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50" dirty="0">
                <a:solidFill>
                  <a:prstClr val="black"/>
                </a:solidFill>
              </a:rPr>
              <a:t>    </a:t>
            </a:r>
            <a:r>
              <a:rPr lang="en-US" altLang="zh-CN" sz="4050" dirty="0">
                <a:solidFill>
                  <a:srgbClr val="F9F9F9"/>
                </a:solidFill>
              </a:rPr>
              <a:t>2023</a:t>
            </a:r>
            <a:r>
              <a:rPr lang="zh-CN" altLang="zh-CN" sz="4050" dirty="0">
                <a:solidFill>
                  <a:srgbClr val="F9F9F9"/>
                </a:solidFill>
              </a:rPr>
              <a:t>年外国语分工会工作总结</a:t>
            </a:r>
          </a:p>
        </p:txBody>
      </p:sp>
      <p:sp>
        <p:nvSpPr>
          <p:cNvPr id="47" name="文本框 46"/>
          <p:cNvSpPr txBox="1"/>
          <p:nvPr>
            <p:custDataLst>
              <p:tags r:id="rId3"/>
            </p:custDataLst>
          </p:nvPr>
        </p:nvSpPr>
        <p:spPr>
          <a:xfrm>
            <a:off x="3277458" y="3850087"/>
            <a:ext cx="2784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dirty="0">
                <a:solidFill>
                  <a:prstClr val="white"/>
                </a:solidFill>
                <a:latin typeface="微软雅黑"/>
                <a:cs typeface="Arial" pitchFamily="34" charset="0"/>
              </a:rPr>
              <a:t>2023</a:t>
            </a:r>
            <a:r>
              <a:rPr lang="zh-CN" altLang="en-US" dirty="0">
                <a:solidFill>
                  <a:prstClr val="white"/>
                </a:solidFill>
                <a:latin typeface="微软雅黑"/>
                <a:cs typeface="Arial" pitchFamily="34" charset="0"/>
              </a:rPr>
              <a:t>工会总结</a:t>
            </a:r>
          </a:p>
        </p:txBody>
      </p:sp>
      <p:cxnSp>
        <p:nvCxnSpPr>
          <p:cNvPr id="5" name="直接连接符 4"/>
          <p:cNvCxnSpPr>
            <a:cxnSpLocks/>
          </p:cNvCxnSpPr>
          <p:nvPr>
            <p:custDataLst>
              <p:tags r:id="rId4"/>
            </p:custDataLst>
          </p:nvPr>
        </p:nvCxnSpPr>
        <p:spPr>
          <a:xfrm>
            <a:off x="1601343" y="3957588"/>
            <a:ext cx="1727125" cy="0"/>
          </a:xfrm>
          <a:prstGeom prst="line">
            <a:avLst/>
          </a:prstGeom>
          <a:ln w="19050">
            <a:solidFill>
              <a:schemeClr val="bg1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/>
          <p:cNvCxnSpPr>
            <a:cxnSpLocks/>
          </p:cNvCxnSpPr>
          <p:nvPr>
            <p:custDataLst>
              <p:tags r:id="rId5"/>
            </p:custDataLst>
          </p:nvPr>
        </p:nvCxnSpPr>
        <p:spPr>
          <a:xfrm>
            <a:off x="5781554" y="3957588"/>
            <a:ext cx="1753073" cy="0"/>
          </a:xfrm>
          <a:prstGeom prst="line">
            <a:avLst/>
          </a:prstGeom>
          <a:ln w="19050">
            <a:solidFill>
              <a:schemeClr val="bg1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>
            <p:custDataLst>
              <p:tags r:id="rId6"/>
            </p:custDataLst>
          </p:nvPr>
        </p:nvSpPr>
        <p:spPr>
          <a:xfrm>
            <a:off x="5060640" y="5009587"/>
            <a:ext cx="2604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500" b="1" dirty="0">
                <a:solidFill>
                  <a:prstClr val="white">
                    <a:lumMod val="50000"/>
                  </a:prstClr>
                </a:solidFill>
                <a:latin typeface="微软雅黑"/>
              </a:rPr>
              <a:t>日期：</a:t>
            </a:r>
            <a:r>
              <a:rPr lang="en-US" altLang="zh-CN" sz="1500" b="1" dirty="0">
                <a:solidFill>
                  <a:prstClr val="white">
                    <a:lumMod val="50000"/>
                  </a:prstClr>
                </a:solidFill>
                <a:latin typeface="微软雅黑"/>
              </a:rPr>
              <a:t>2023</a:t>
            </a:r>
            <a:r>
              <a:rPr lang="zh-CN" altLang="en-US" sz="1500" b="1" dirty="0">
                <a:solidFill>
                  <a:prstClr val="white">
                    <a:lumMod val="50000"/>
                  </a:prstClr>
                </a:solidFill>
                <a:latin typeface="微软雅黑"/>
              </a:rPr>
              <a:t>年</a:t>
            </a:r>
            <a:r>
              <a:rPr lang="en-US" altLang="zh-CN" sz="1500" b="1" dirty="0">
                <a:solidFill>
                  <a:prstClr val="white">
                    <a:lumMod val="50000"/>
                  </a:prstClr>
                </a:solidFill>
                <a:latin typeface="微软雅黑"/>
              </a:rPr>
              <a:t>1</a:t>
            </a:r>
            <a:r>
              <a:rPr lang="zh-CN" altLang="en-US" sz="1500" b="1" dirty="0">
                <a:solidFill>
                  <a:prstClr val="white">
                    <a:lumMod val="50000"/>
                  </a:prstClr>
                </a:solidFill>
                <a:latin typeface="微软雅黑"/>
              </a:rPr>
              <a:t>月</a:t>
            </a:r>
            <a:r>
              <a:rPr lang="en-US" altLang="zh-CN" sz="1500" b="1" dirty="0">
                <a:solidFill>
                  <a:prstClr val="white">
                    <a:lumMod val="50000"/>
                  </a:prstClr>
                </a:solidFill>
                <a:latin typeface="微软雅黑"/>
              </a:rPr>
              <a:t>10</a:t>
            </a:r>
            <a:r>
              <a:rPr lang="zh-CN" altLang="en-US" sz="1500" b="1" dirty="0">
                <a:solidFill>
                  <a:prstClr val="white">
                    <a:lumMod val="50000"/>
                  </a:prstClr>
                </a:solidFill>
                <a:latin typeface="微软雅黑"/>
              </a:rPr>
              <a:t>日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819EBA4E-3215-1106-A4B2-28EE7E081CB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260648"/>
            <a:ext cx="3519714" cy="89044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4F10B800-6ECC-9500-12B2-25083736FFA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640" y="319456"/>
            <a:ext cx="3942540" cy="695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053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74638"/>
            <a:ext cx="8229600" cy="6250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0692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F931614E-E657-3B81-BB45-8D9C868F009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480" y="4805558"/>
            <a:ext cx="2720372" cy="920872"/>
          </a:xfrm>
          <a:prstGeom prst="rect">
            <a:avLst/>
          </a:prstGeom>
        </p:spPr>
      </p:pic>
      <p:sp>
        <p:nvSpPr>
          <p:cNvPr id="45" name="矩形 44"/>
          <p:cNvSpPr/>
          <p:nvPr>
            <p:custDataLst>
              <p:tags r:id="rId1"/>
            </p:custDataLst>
          </p:nvPr>
        </p:nvSpPr>
        <p:spPr>
          <a:xfrm>
            <a:off x="0" y="3307747"/>
            <a:ext cx="9144000" cy="3000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defRPr/>
            </a:pPr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35" name="文本框 34"/>
          <p:cNvSpPr txBox="1"/>
          <p:nvPr>
            <p:custDataLst>
              <p:tags r:id="rId2"/>
            </p:custDataLst>
          </p:nvPr>
        </p:nvSpPr>
        <p:spPr>
          <a:xfrm>
            <a:off x="611978" y="2657493"/>
            <a:ext cx="7836281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4950" b="1" dirty="0">
                <a:solidFill>
                  <a:prstClr val="white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谢谢大家，新春快乐</a:t>
            </a:r>
          </a:p>
        </p:txBody>
      </p:sp>
      <p:sp>
        <p:nvSpPr>
          <p:cNvPr id="47" name="文本框 46"/>
          <p:cNvSpPr txBox="1"/>
          <p:nvPr>
            <p:custDataLst>
              <p:tags r:id="rId3"/>
            </p:custDataLst>
          </p:nvPr>
        </p:nvSpPr>
        <p:spPr>
          <a:xfrm>
            <a:off x="3179989" y="3785009"/>
            <a:ext cx="2784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dirty="0">
                <a:solidFill>
                  <a:prstClr val="white"/>
                </a:solidFill>
                <a:latin typeface="微软雅黑"/>
                <a:cs typeface="Arial" pitchFamily="34" charset="0"/>
              </a:rPr>
              <a:t>董显洋</a:t>
            </a:r>
          </a:p>
        </p:txBody>
      </p:sp>
      <p:cxnSp>
        <p:nvCxnSpPr>
          <p:cNvPr id="5" name="直接连接符 4"/>
          <p:cNvCxnSpPr>
            <a:cxnSpLocks/>
          </p:cNvCxnSpPr>
          <p:nvPr>
            <p:custDataLst>
              <p:tags r:id="rId4"/>
            </p:custDataLst>
          </p:nvPr>
        </p:nvCxnSpPr>
        <p:spPr>
          <a:xfrm>
            <a:off x="1601343" y="3957588"/>
            <a:ext cx="1727125" cy="0"/>
          </a:xfrm>
          <a:prstGeom prst="line">
            <a:avLst/>
          </a:prstGeom>
          <a:ln w="19050">
            <a:solidFill>
              <a:schemeClr val="bg1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/>
          <p:cNvCxnSpPr>
            <a:cxnSpLocks/>
          </p:cNvCxnSpPr>
          <p:nvPr>
            <p:custDataLst>
              <p:tags r:id="rId5"/>
            </p:custDataLst>
          </p:nvPr>
        </p:nvCxnSpPr>
        <p:spPr>
          <a:xfrm>
            <a:off x="5781554" y="3957588"/>
            <a:ext cx="1753073" cy="0"/>
          </a:xfrm>
          <a:prstGeom prst="line">
            <a:avLst/>
          </a:prstGeom>
          <a:ln w="19050">
            <a:solidFill>
              <a:schemeClr val="bg1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>
            <p:custDataLst>
              <p:tags r:id="rId6"/>
            </p:custDataLst>
          </p:nvPr>
        </p:nvSpPr>
        <p:spPr>
          <a:xfrm>
            <a:off x="5060640" y="5009587"/>
            <a:ext cx="2604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500" b="1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/>
              </a:rPr>
              <a:t>日期：</a:t>
            </a:r>
            <a:r>
              <a:rPr lang="en-US" altLang="zh-CN" sz="1500" b="1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/>
              </a:rPr>
              <a:t>2023</a:t>
            </a:r>
            <a:r>
              <a:rPr lang="zh-CN" altLang="en-US" sz="1500" b="1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/>
              </a:rPr>
              <a:t>年</a:t>
            </a:r>
            <a:r>
              <a:rPr lang="en-US" altLang="zh-CN" sz="1500" b="1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/>
              </a:rPr>
              <a:t>1</a:t>
            </a:r>
            <a:r>
              <a:rPr lang="zh-CN" altLang="en-US" sz="1500" b="1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/>
              </a:rPr>
              <a:t>月</a:t>
            </a:r>
            <a:r>
              <a:rPr lang="en-US" altLang="zh-CN" sz="1500" b="1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/>
              </a:rPr>
              <a:t>10</a:t>
            </a:r>
            <a:r>
              <a:rPr lang="zh-CN" altLang="en-US" sz="1500" b="1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/>
              </a:rPr>
              <a:t>日</a:t>
            </a: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xmlns="" id="{52A67B7F-5A6D-45B2-8369-B7D7C873FBCF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2299314" y="5002195"/>
            <a:ext cx="1146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500" b="1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/>
              </a:rPr>
              <a:t>外国语学院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819EBA4E-3215-1106-A4B2-28EE7E081CB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73931" y="173989"/>
            <a:ext cx="3519714" cy="89044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4F10B800-6ECC-9500-12B2-25083736FFA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312" y="355486"/>
            <a:ext cx="3942540" cy="695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78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xmlns="" id="{5A69FA9E-08E9-4C80-9B46-295AD709B464}"/>
              </a:ext>
            </a:extLst>
          </p:cNvPr>
          <p:cNvGrpSpPr/>
          <p:nvPr/>
        </p:nvGrpSpPr>
        <p:grpSpPr>
          <a:xfrm>
            <a:off x="8499418" y="1218889"/>
            <a:ext cx="348312" cy="462741"/>
            <a:chOff x="9483436" y="865904"/>
            <a:chExt cx="1055369" cy="1402084"/>
          </a:xfrm>
          <a:solidFill>
            <a:srgbClr val="AF1111"/>
          </a:solidFill>
        </p:grpSpPr>
        <p:sp>
          <p:nvSpPr>
            <p:cNvPr id="12" name="椭圆 11">
              <a:extLst>
                <a:ext uri="{FF2B5EF4-FFF2-40B4-BE49-F238E27FC236}">
                  <a16:creationId xmlns:a16="http://schemas.microsoft.com/office/drawing/2014/main" xmlns="" id="{492BEFCF-FF2B-4A03-AD25-36BC13A57147}"/>
                </a:ext>
              </a:extLst>
            </p:cNvPr>
            <p:cNvSpPr/>
            <p:nvPr/>
          </p:nvSpPr>
          <p:spPr>
            <a:xfrm flipH="1" flipV="1">
              <a:off x="9483436" y="86590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  <a:latin typeface="微软雅黑"/>
                <a:ea typeface="微软雅黑"/>
                <a:cs typeface="OPPOSans R" panose="00020600040101010101" pitchFamily="18" charset="-122"/>
                <a:sym typeface="微软雅黑"/>
              </a:endParaRPr>
            </a:p>
          </p:txBody>
        </p:sp>
        <p:sp>
          <p:nvSpPr>
            <p:cNvPr id="13" name="椭圆 12">
              <a:extLst>
                <a:ext uri="{FF2B5EF4-FFF2-40B4-BE49-F238E27FC236}">
                  <a16:creationId xmlns:a16="http://schemas.microsoft.com/office/drawing/2014/main" xmlns="" id="{4B5C51ED-B039-4E4E-80CC-BE6C2B9B32AB}"/>
                </a:ext>
              </a:extLst>
            </p:cNvPr>
            <p:cNvSpPr/>
            <p:nvPr/>
          </p:nvSpPr>
          <p:spPr>
            <a:xfrm flipH="1" flipV="1">
              <a:off x="9685366" y="86590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  <a:latin typeface="微软雅黑"/>
                <a:ea typeface="微软雅黑"/>
                <a:cs typeface="OPPOSans R" panose="00020600040101010101" pitchFamily="18" charset="-122"/>
                <a:sym typeface="微软雅黑"/>
              </a:endParaRPr>
            </a:p>
          </p:txBody>
        </p:sp>
        <p:sp>
          <p:nvSpPr>
            <p:cNvPr id="14" name="椭圆 13">
              <a:extLst>
                <a:ext uri="{FF2B5EF4-FFF2-40B4-BE49-F238E27FC236}">
                  <a16:creationId xmlns:a16="http://schemas.microsoft.com/office/drawing/2014/main" xmlns="" id="{D9EF8C4E-0A71-4C43-BB55-E81BE51711A3}"/>
                </a:ext>
              </a:extLst>
            </p:cNvPr>
            <p:cNvSpPr/>
            <p:nvPr/>
          </p:nvSpPr>
          <p:spPr>
            <a:xfrm flipH="1" flipV="1">
              <a:off x="9887296" y="86590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  <a:latin typeface="微软雅黑"/>
                <a:ea typeface="微软雅黑"/>
                <a:cs typeface="OPPOSans R" panose="00020600040101010101" pitchFamily="18" charset="-122"/>
                <a:sym typeface="微软雅黑"/>
              </a:endParaRPr>
            </a:p>
          </p:txBody>
        </p:sp>
        <p:sp>
          <p:nvSpPr>
            <p:cNvPr id="15" name="椭圆 14">
              <a:extLst>
                <a:ext uri="{FF2B5EF4-FFF2-40B4-BE49-F238E27FC236}">
                  <a16:creationId xmlns:a16="http://schemas.microsoft.com/office/drawing/2014/main" xmlns="" id="{B0DC7ACF-AFEF-4A4F-B0E4-4E477555333C}"/>
                </a:ext>
              </a:extLst>
            </p:cNvPr>
            <p:cNvSpPr/>
            <p:nvPr/>
          </p:nvSpPr>
          <p:spPr>
            <a:xfrm flipH="1" flipV="1">
              <a:off x="10089226" y="86590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  <a:latin typeface="微软雅黑"/>
                <a:ea typeface="微软雅黑"/>
                <a:cs typeface="OPPOSans R" panose="00020600040101010101" pitchFamily="18" charset="-122"/>
                <a:sym typeface="微软雅黑"/>
              </a:endParaRPr>
            </a:p>
          </p:txBody>
        </p:sp>
        <p:sp>
          <p:nvSpPr>
            <p:cNvPr id="16" name="椭圆 15">
              <a:extLst>
                <a:ext uri="{FF2B5EF4-FFF2-40B4-BE49-F238E27FC236}">
                  <a16:creationId xmlns:a16="http://schemas.microsoft.com/office/drawing/2014/main" xmlns="" id="{AA75B7CE-EBA1-48CE-984F-5A660FA7903E}"/>
                </a:ext>
              </a:extLst>
            </p:cNvPr>
            <p:cNvSpPr/>
            <p:nvPr/>
          </p:nvSpPr>
          <p:spPr>
            <a:xfrm flipH="1" flipV="1">
              <a:off x="10291156" y="8659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  <a:latin typeface="微软雅黑"/>
                <a:ea typeface="微软雅黑"/>
                <a:cs typeface="OPPOSans R" panose="00020600040101010101" pitchFamily="18" charset="-122"/>
                <a:sym typeface="微软雅黑"/>
              </a:endParaRPr>
            </a:p>
          </p:txBody>
        </p:sp>
        <p:sp>
          <p:nvSpPr>
            <p:cNvPr id="17" name="椭圆 16">
              <a:extLst>
                <a:ext uri="{FF2B5EF4-FFF2-40B4-BE49-F238E27FC236}">
                  <a16:creationId xmlns:a16="http://schemas.microsoft.com/office/drawing/2014/main" xmlns="" id="{935B758C-B7BE-4B91-A133-4703481A5FDD}"/>
                </a:ext>
              </a:extLst>
            </p:cNvPr>
            <p:cNvSpPr/>
            <p:nvPr/>
          </p:nvSpPr>
          <p:spPr>
            <a:xfrm flipH="1" flipV="1">
              <a:off x="10493086" y="86590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  <a:latin typeface="微软雅黑"/>
                <a:ea typeface="微软雅黑"/>
                <a:cs typeface="OPPOSans R" panose="00020600040101010101" pitchFamily="18" charset="-122"/>
                <a:sym typeface="微软雅黑"/>
              </a:endParaRPr>
            </a:p>
          </p:txBody>
        </p:sp>
        <p:sp>
          <p:nvSpPr>
            <p:cNvPr id="18" name="椭圆 17">
              <a:extLst>
                <a:ext uri="{FF2B5EF4-FFF2-40B4-BE49-F238E27FC236}">
                  <a16:creationId xmlns:a16="http://schemas.microsoft.com/office/drawing/2014/main" xmlns="" id="{45F22DE1-C6BE-4AF6-A960-3C370C70B552}"/>
                </a:ext>
              </a:extLst>
            </p:cNvPr>
            <p:cNvSpPr/>
            <p:nvPr/>
          </p:nvSpPr>
          <p:spPr>
            <a:xfrm flipH="1" flipV="1">
              <a:off x="9483436" y="103545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  <a:latin typeface="微软雅黑"/>
                <a:ea typeface="微软雅黑"/>
                <a:cs typeface="OPPOSans R" panose="00020600040101010101" pitchFamily="18" charset="-122"/>
                <a:sym typeface="微软雅黑"/>
              </a:endParaRPr>
            </a:p>
          </p:txBody>
        </p:sp>
        <p:sp>
          <p:nvSpPr>
            <p:cNvPr id="19" name="椭圆 18">
              <a:extLst>
                <a:ext uri="{FF2B5EF4-FFF2-40B4-BE49-F238E27FC236}">
                  <a16:creationId xmlns:a16="http://schemas.microsoft.com/office/drawing/2014/main" xmlns="" id="{53CFCDC8-9C65-476D-91AA-20ED23498197}"/>
                </a:ext>
              </a:extLst>
            </p:cNvPr>
            <p:cNvSpPr/>
            <p:nvPr/>
          </p:nvSpPr>
          <p:spPr>
            <a:xfrm flipH="1" flipV="1">
              <a:off x="9685366" y="103545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  <a:latin typeface="微软雅黑"/>
                <a:ea typeface="微软雅黑"/>
                <a:cs typeface="OPPOSans R" panose="00020600040101010101" pitchFamily="18" charset="-122"/>
                <a:sym typeface="微软雅黑"/>
              </a:endParaRPr>
            </a:p>
          </p:txBody>
        </p:sp>
        <p:sp>
          <p:nvSpPr>
            <p:cNvPr id="20" name="椭圆 19">
              <a:extLst>
                <a:ext uri="{FF2B5EF4-FFF2-40B4-BE49-F238E27FC236}">
                  <a16:creationId xmlns:a16="http://schemas.microsoft.com/office/drawing/2014/main" xmlns="" id="{E864AEFA-9DDC-4B53-A119-E99ADC18166A}"/>
                </a:ext>
              </a:extLst>
            </p:cNvPr>
            <p:cNvSpPr/>
            <p:nvPr/>
          </p:nvSpPr>
          <p:spPr>
            <a:xfrm flipH="1" flipV="1">
              <a:off x="9887296" y="10354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  <a:latin typeface="微软雅黑"/>
                <a:ea typeface="微软雅黑"/>
                <a:cs typeface="OPPOSans R" panose="00020600040101010101" pitchFamily="18" charset="-122"/>
                <a:sym typeface="微软雅黑"/>
              </a:endParaRPr>
            </a:p>
          </p:txBody>
        </p:sp>
        <p:sp>
          <p:nvSpPr>
            <p:cNvPr id="21" name="椭圆 20">
              <a:extLst>
                <a:ext uri="{FF2B5EF4-FFF2-40B4-BE49-F238E27FC236}">
                  <a16:creationId xmlns:a16="http://schemas.microsoft.com/office/drawing/2014/main" xmlns="" id="{59249F3B-BA1F-4426-99CD-02D5010C9342}"/>
                </a:ext>
              </a:extLst>
            </p:cNvPr>
            <p:cNvSpPr/>
            <p:nvPr/>
          </p:nvSpPr>
          <p:spPr>
            <a:xfrm flipH="1" flipV="1">
              <a:off x="10089226" y="103545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  <a:latin typeface="微软雅黑"/>
                <a:ea typeface="微软雅黑"/>
                <a:cs typeface="OPPOSans R" panose="00020600040101010101" pitchFamily="18" charset="-122"/>
                <a:sym typeface="微软雅黑"/>
              </a:endParaRPr>
            </a:p>
          </p:txBody>
        </p:sp>
        <p:sp>
          <p:nvSpPr>
            <p:cNvPr id="22" name="椭圆 21">
              <a:extLst>
                <a:ext uri="{FF2B5EF4-FFF2-40B4-BE49-F238E27FC236}">
                  <a16:creationId xmlns:a16="http://schemas.microsoft.com/office/drawing/2014/main" xmlns="" id="{E18ECF57-84D3-4267-B74F-62819E4F398B}"/>
                </a:ext>
              </a:extLst>
            </p:cNvPr>
            <p:cNvSpPr/>
            <p:nvPr/>
          </p:nvSpPr>
          <p:spPr>
            <a:xfrm flipH="1" flipV="1">
              <a:off x="10291156" y="103545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  <a:latin typeface="微软雅黑"/>
                <a:ea typeface="微软雅黑"/>
                <a:cs typeface="OPPOSans R" panose="00020600040101010101" pitchFamily="18" charset="-122"/>
                <a:sym typeface="微软雅黑"/>
              </a:endParaRPr>
            </a:p>
          </p:txBody>
        </p:sp>
        <p:sp>
          <p:nvSpPr>
            <p:cNvPr id="23" name="椭圆 22">
              <a:extLst>
                <a:ext uri="{FF2B5EF4-FFF2-40B4-BE49-F238E27FC236}">
                  <a16:creationId xmlns:a16="http://schemas.microsoft.com/office/drawing/2014/main" xmlns="" id="{285C13DB-DC2F-492B-8283-F4868D6C23F4}"/>
                </a:ext>
              </a:extLst>
            </p:cNvPr>
            <p:cNvSpPr/>
            <p:nvPr/>
          </p:nvSpPr>
          <p:spPr>
            <a:xfrm flipH="1" flipV="1">
              <a:off x="10493086" y="103544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  <a:latin typeface="微软雅黑"/>
                <a:ea typeface="微软雅黑"/>
                <a:cs typeface="OPPOSans R" panose="00020600040101010101" pitchFamily="18" charset="-122"/>
                <a:sym typeface="微软雅黑"/>
              </a:endParaRPr>
            </a:p>
          </p:txBody>
        </p:sp>
        <p:sp>
          <p:nvSpPr>
            <p:cNvPr id="24" name="椭圆 23">
              <a:extLst>
                <a:ext uri="{FF2B5EF4-FFF2-40B4-BE49-F238E27FC236}">
                  <a16:creationId xmlns:a16="http://schemas.microsoft.com/office/drawing/2014/main" xmlns="" id="{AA06B365-54BE-4942-AE84-2F1558DE56F6}"/>
                </a:ext>
              </a:extLst>
            </p:cNvPr>
            <p:cNvSpPr/>
            <p:nvPr/>
          </p:nvSpPr>
          <p:spPr>
            <a:xfrm flipH="1" flipV="1">
              <a:off x="9483436" y="120499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  <a:latin typeface="微软雅黑"/>
                <a:ea typeface="微软雅黑"/>
                <a:cs typeface="OPPOSans R" panose="00020600040101010101" pitchFamily="18" charset="-122"/>
                <a:sym typeface="微软雅黑"/>
              </a:endParaRPr>
            </a:p>
          </p:txBody>
        </p:sp>
        <p:sp>
          <p:nvSpPr>
            <p:cNvPr id="25" name="椭圆 24">
              <a:extLst>
                <a:ext uri="{FF2B5EF4-FFF2-40B4-BE49-F238E27FC236}">
                  <a16:creationId xmlns:a16="http://schemas.microsoft.com/office/drawing/2014/main" xmlns="" id="{8782F314-C7B1-4242-B514-3810B0C07A4C}"/>
                </a:ext>
              </a:extLst>
            </p:cNvPr>
            <p:cNvSpPr/>
            <p:nvPr/>
          </p:nvSpPr>
          <p:spPr>
            <a:xfrm flipH="1" flipV="1">
              <a:off x="9685366" y="120499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  <a:latin typeface="微软雅黑"/>
                <a:ea typeface="微软雅黑"/>
                <a:cs typeface="OPPOSans R" panose="00020600040101010101" pitchFamily="18" charset="-122"/>
                <a:sym typeface="微软雅黑"/>
              </a:endParaRPr>
            </a:p>
          </p:txBody>
        </p:sp>
        <p:sp>
          <p:nvSpPr>
            <p:cNvPr id="26" name="椭圆 25">
              <a:extLst>
                <a:ext uri="{FF2B5EF4-FFF2-40B4-BE49-F238E27FC236}">
                  <a16:creationId xmlns:a16="http://schemas.microsoft.com/office/drawing/2014/main" xmlns="" id="{2DBD1727-E1BF-4836-8041-A29D631C73F0}"/>
                </a:ext>
              </a:extLst>
            </p:cNvPr>
            <p:cNvSpPr/>
            <p:nvPr/>
          </p:nvSpPr>
          <p:spPr>
            <a:xfrm flipH="1" flipV="1">
              <a:off x="9887296" y="120499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  <a:latin typeface="微软雅黑"/>
                <a:ea typeface="微软雅黑"/>
                <a:cs typeface="OPPOSans R" panose="00020600040101010101" pitchFamily="18" charset="-122"/>
                <a:sym typeface="微软雅黑"/>
              </a:endParaRPr>
            </a:p>
          </p:txBody>
        </p:sp>
        <p:sp>
          <p:nvSpPr>
            <p:cNvPr id="27" name="椭圆 26">
              <a:extLst>
                <a:ext uri="{FF2B5EF4-FFF2-40B4-BE49-F238E27FC236}">
                  <a16:creationId xmlns:a16="http://schemas.microsoft.com/office/drawing/2014/main" xmlns="" id="{239C756A-DEAE-4DA3-831A-21907791F069}"/>
                </a:ext>
              </a:extLst>
            </p:cNvPr>
            <p:cNvSpPr/>
            <p:nvPr/>
          </p:nvSpPr>
          <p:spPr>
            <a:xfrm flipH="1" flipV="1">
              <a:off x="10089226" y="120499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  <a:latin typeface="微软雅黑"/>
                <a:ea typeface="微软雅黑"/>
                <a:cs typeface="OPPOSans R" panose="00020600040101010101" pitchFamily="18" charset="-122"/>
                <a:sym typeface="微软雅黑"/>
              </a:endParaRPr>
            </a:p>
          </p:txBody>
        </p:sp>
        <p:sp>
          <p:nvSpPr>
            <p:cNvPr id="28" name="椭圆 27">
              <a:extLst>
                <a:ext uri="{FF2B5EF4-FFF2-40B4-BE49-F238E27FC236}">
                  <a16:creationId xmlns:a16="http://schemas.microsoft.com/office/drawing/2014/main" xmlns="" id="{CC63A385-AF8F-4226-A9D9-54D330B669BA}"/>
                </a:ext>
              </a:extLst>
            </p:cNvPr>
            <p:cNvSpPr/>
            <p:nvPr/>
          </p:nvSpPr>
          <p:spPr>
            <a:xfrm flipH="1" flipV="1">
              <a:off x="10291156" y="12049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  <a:latin typeface="微软雅黑"/>
                <a:ea typeface="微软雅黑"/>
                <a:cs typeface="OPPOSans R" panose="00020600040101010101" pitchFamily="18" charset="-122"/>
                <a:sym typeface="微软雅黑"/>
              </a:endParaRPr>
            </a:p>
          </p:txBody>
        </p:sp>
        <p:sp>
          <p:nvSpPr>
            <p:cNvPr id="29" name="椭圆 28">
              <a:extLst>
                <a:ext uri="{FF2B5EF4-FFF2-40B4-BE49-F238E27FC236}">
                  <a16:creationId xmlns:a16="http://schemas.microsoft.com/office/drawing/2014/main" xmlns="" id="{2C2F6887-EF77-4008-BED7-DB0C0F7737D6}"/>
                </a:ext>
              </a:extLst>
            </p:cNvPr>
            <p:cNvSpPr/>
            <p:nvPr/>
          </p:nvSpPr>
          <p:spPr>
            <a:xfrm flipH="1" flipV="1">
              <a:off x="10493086" y="120499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  <a:latin typeface="微软雅黑"/>
                <a:ea typeface="微软雅黑"/>
                <a:cs typeface="OPPOSans R" panose="00020600040101010101" pitchFamily="18" charset="-122"/>
                <a:sym typeface="微软雅黑"/>
              </a:endParaRPr>
            </a:p>
          </p:txBody>
        </p:sp>
        <p:sp>
          <p:nvSpPr>
            <p:cNvPr id="30" name="椭圆 29">
              <a:extLst>
                <a:ext uri="{FF2B5EF4-FFF2-40B4-BE49-F238E27FC236}">
                  <a16:creationId xmlns:a16="http://schemas.microsoft.com/office/drawing/2014/main" xmlns="" id="{026CBBD9-96B3-45EF-A398-C261D45A6439}"/>
                </a:ext>
              </a:extLst>
            </p:cNvPr>
            <p:cNvSpPr/>
            <p:nvPr/>
          </p:nvSpPr>
          <p:spPr>
            <a:xfrm flipH="1" flipV="1">
              <a:off x="9483436" y="137454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  <a:latin typeface="微软雅黑"/>
                <a:ea typeface="微软雅黑"/>
                <a:cs typeface="OPPOSans R" panose="00020600040101010101" pitchFamily="18" charset="-122"/>
                <a:sym typeface="微软雅黑"/>
              </a:endParaRPr>
            </a:p>
          </p:txBody>
        </p:sp>
        <p:sp>
          <p:nvSpPr>
            <p:cNvPr id="31" name="椭圆 30">
              <a:extLst>
                <a:ext uri="{FF2B5EF4-FFF2-40B4-BE49-F238E27FC236}">
                  <a16:creationId xmlns:a16="http://schemas.microsoft.com/office/drawing/2014/main" xmlns="" id="{B3903AC2-5626-4206-A11D-DC67B4E65348}"/>
                </a:ext>
              </a:extLst>
            </p:cNvPr>
            <p:cNvSpPr/>
            <p:nvPr/>
          </p:nvSpPr>
          <p:spPr>
            <a:xfrm flipH="1" flipV="1">
              <a:off x="9685366" y="137454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  <a:latin typeface="微软雅黑"/>
                <a:ea typeface="微软雅黑"/>
                <a:cs typeface="OPPOSans R" panose="00020600040101010101" pitchFamily="18" charset="-122"/>
                <a:sym typeface="微软雅黑"/>
              </a:endParaRPr>
            </a:p>
          </p:txBody>
        </p:sp>
        <p:sp>
          <p:nvSpPr>
            <p:cNvPr id="32" name="椭圆 31">
              <a:extLst>
                <a:ext uri="{FF2B5EF4-FFF2-40B4-BE49-F238E27FC236}">
                  <a16:creationId xmlns:a16="http://schemas.microsoft.com/office/drawing/2014/main" xmlns="" id="{10535D27-A6E0-4F16-935D-E677E4FA0BAF}"/>
                </a:ext>
              </a:extLst>
            </p:cNvPr>
            <p:cNvSpPr/>
            <p:nvPr/>
          </p:nvSpPr>
          <p:spPr>
            <a:xfrm flipH="1" flipV="1">
              <a:off x="9887296" y="13745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  <a:latin typeface="微软雅黑"/>
                <a:ea typeface="微软雅黑"/>
                <a:cs typeface="OPPOSans R" panose="00020600040101010101" pitchFamily="18" charset="-122"/>
                <a:sym typeface="微软雅黑"/>
              </a:endParaRPr>
            </a:p>
          </p:txBody>
        </p:sp>
        <p:sp>
          <p:nvSpPr>
            <p:cNvPr id="33" name="椭圆 32">
              <a:extLst>
                <a:ext uri="{FF2B5EF4-FFF2-40B4-BE49-F238E27FC236}">
                  <a16:creationId xmlns:a16="http://schemas.microsoft.com/office/drawing/2014/main" xmlns="" id="{2D5CDEF4-958B-45CD-BAC2-D3BAFBCBEA31}"/>
                </a:ext>
              </a:extLst>
            </p:cNvPr>
            <p:cNvSpPr/>
            <p:nvPr/>
          </p:nvSpPr>
          <p:spPr>
            <a:xfrm flipH="1" flipV="1">
              <a:off x="10089226" y="137454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  <a:latin typeface="微软雅黑"/>
                <a:ea typeface="微软雅黑"/>
                <a:cs typeface="OPPOSans R" panose="00020600040101010101" pitchFamily="18" charset="-122"/>
                <a:sym typeface="微软雅黑"/>
              </a:endParaRPr>
            </a:p>
          </p:txBody>
        </p:sp>
        <p:sp>
          <p:nvSpPr>
            <p:cNvPr id="34" name="椭圆 33">
              <a:extLst>
                <a:ext uri="{FF2B5EF4-FFF2-40B4-BE49-F238E27FC236}">
                  <a16:creationId xmlns:a16="http://schemas.microsoft.com/office/drawing/2014/main" xmlns="" id="{C14572CA-56E7-4913-AD52-9E12B7BDA94E}"/>
                </a:ext>
              </a:extLst>
            </p:cNvPr>
            <p:cNvSpPr/>
            <p:nvPr/>
          </p:nvSpPr>
          <p:spPr>
            <a:xfrm flipH="1" flipV="1">
              <a:off x="10291156" y="137454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  <a:latin typeface="微软雅黑"/>
                <a:ea typeface="微软雅黑"/>
                <a:cs typeface="OPPOSans R" panose="00020600040101010101" pitchFamily="18" charset="-122"/>
                <a:sym typeface="微软雅黑"/>
              </a:endParaRPr>
            </a:p>
          </p:txBody>
        </p:sp>
        <p:sp>
          <p:nvSpPr>
            <p:cNvPr id="35" name="椭圆 34">
              <a:extLst>
                <a:ext uri="{FF2B5EF4-FFF2-40B4-BE49-F238E27FC236}">
                  <a16:creationId xmlns:a16="http://schemas.microsoft.com/office/drawing/2014/main" xmlns="" id="{E5D75F43-D92B-4254-8785-4C1ECB7339B2}"/>
                </a:ext>
              </a:extLst>
            </p:cNvPr>
            <p:cNvSpPr/>
            <p:nvPr/>
          </p:nvSpPr>
          <p:spPr>
            <a:xfrm flipH="1" flipV="1">
              <a:off x="10493086" y="137453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  <a:latin typeface="微软雅黑"/>
                <a:ea typeface="微软雅黑"/>
                <a:cs typeface="OPPOSans R" panose="00020600040101010101" pitchFamily="18" charset="-122"/>
                <a:sym typeface="微软雅黑"/>
              </a:endParaRPr>
            </a:p>
          </p:txBody>
        </p:sp>
        <p:sp>
          <p:nvSpPr>
            <p:cNvPr id="36" name="椭圆 35">
              <a:extLst>
                <a:ext uri="{FF2B5EF4-FFF2-40B4-BE49-F238E27FC236}">
                  <a16:creationId xmlns:a16="http://schemas.microsoft.com/office/drawing/2014/main" xmlns="" id="{842A2A6A-2259-4BAF-834A-E921879AAAD1}"/>
                </a:ext>
              </a:extLst>
            </p:cNvPr>
            <p:cNvSpPr/>
            <p:nvPr/>
          </p:nvSpPr>
          <p:spPr>
            <a:xfrm flipH="1" flipV="1">
              <a:off x="9483436" y="15440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  <a:latin typeface="微软雅黑"/>
                <a:ea typeface="微软雅黑"/>
                <a:cs typeface="OPPOSans R" panose="00020600040101010101" pitchFamily="18" charset="-122"/>
                <a:sym typeface="微软雅黑"/>
              </a:endParaRPr>
            </a:p>
          </p:txBody>
        </p:sp>
        <p:sp>
          <p:nvSpPr>
            <p:cNvPr id="37" name="椭圆 36">
              <a:extLst>
                <a:ext uri="{FF2B5EF4-FFF2-40B4-BE49-F238E27FC236}">
                  <a16:creationId xmlns:a16="http://schemas.microsoft.com/office/drawing/2014/main" xmlns="" id="{07D8C400-98B4-4080-B716-0D148C0777BD}"/>
                </a:ext>
              </a:extLst>
            </p:cNvPr>
            <p:cNvSpPr/>
            <p:nvPr/>
          </p:nvSpPr>
          <p:spPr>
            <a:xfrm flipH="1" flipV="1">
              <a:off x="9685366" y="154408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  <a:latin typeface="微软雅黑"/>
                <a:ea typeface="微软雅黑"/>
                <a:cs typeface="OPPOSans R" panose="00020600040101010101" pitchFamily="18" charset="-122"/>
                <a:sym typeface="微软雅黑"/>
              </a:endParaRPr>
            </a:p>
          </p:txBody>
        </p:sp>
        <p:sp>
          <p:nvSpPr>
            <p:cNvPr id="38" name="椭圆 37">
              <a:extLst>
                <a:ext uri="{FF2B5EF4-FFF2-40B4-BE49-F238E27FC236}">
                  <a16:creationId xmlns:a16="http://schemas.microsoft.com/office/drawing/2014/main" xmlns="" id="{47F29506-6278-48AE-AB8F-DC360F262C5A}"/>
                </a:ext>
              </a:extLst>
            </p:cNvPr>
            <p:cNvSpPr/>
            <p:nvPr/>
          </p:nvSpPr>
          <p:spPr>
            <a:xfrm flipH="1" flipV="1">
              <a:off x="9887296" y="154408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  <a:latin typeface="微软雅黑"/>
                <a:ea typeface="微软雅黑"/>
                <a:cs typeface="OPPOSans R" panose="00020600040101010101" pitchFamily="18" charset="-122"/>
                <a:sym typeface="微软雅黑"/>
              </a:endParaRPr>
            </a:p>
          </p:txBody>
        </p:sp>
        <p:sp>
          <p:nvSpPr>
            <p:cNvPr id="39" name="椭圆 38">
              <a:extLst>
                <a:ext uri="{FF2B5EF4-FFF2-40B4-BE49-F238E27FC236}">
                  <a16:creationId xmlns:a16="http://schemas.microsoft.com/office/drawing/2014/main" xmlns="" id="{3B230267-C7E7-4519-8E28-6FA1085CFBF9}"/>
                </a:ext>
              </a:extLst>
            </p:cNvPr>
            <p:cNvSpPr/>
            <p:nvPr/>
          </p:nvSpPr>
          <p:spPr>
            <a:xfrm flipH="1" flipV="1">
              <a:off x="10089226" y="154408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  <a:latin typeface="微软雅黑"/>
                <a:ea typeface="微软雅黑"/>
                <a:cs typeface="OPPOSans R" panose="00020600040101010101" pitchFamily="18" charset="-122"/>
                <a:sym typeface="微软雅黑"/>
              </a:endParaRPr>
            </a:p>
          </p:txBody>
        </p:sp>
        <p:sp>
          <p:nvSpPr>
            <p:cNvPr id="40" name="椭圆 39">
              <a:extLst>
                <a:ext uri="{FF2B5EF4-FFF2-40B4-BE49-F238E27FC236}">
                  <a16:creationId xmlns:a16="http://schemas.microsoft.com/office/drawing/2014/main" xmlns="" id="{05E84D8F-7375-4381-8E83-5F280EB241AF}"/>
                </a:ext>
              </a:extLst>
            </p:cNvPr>
            <p:cNvSpPr/>
            <p:nvPr/>
          </p:nvSpPr>
          <p:spPr>
            <a:xfrm flipH="1" flipV="1">
              <a:off x="10291156" y="154408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  <a:latin typeface="微软雅黑"/>
                <a:ea typeface="微软雅黑"/>
                <a:cs typeface="OPPOSans R" panose="00020600040101010101" pitchFamily="18" charset="-122"/>
                <a:sym typeface="微软雅黑"/>
              </a:endParaRPr>
            </a:p>
          </p:txBody>
        </p:sp>
        <p:sp>
          <p:nvSpPr>
            <p:cNvPr id="41" name="椭圆 40">
              <a:extLst>
                <a:ext uri="{FF2B5EF4-FFF2-40B4-BE49-F238E27FC236}">
                  <a16:creationId xmlns:a16="http://schemas.microsoft.com/office/drawing/2014/main" xmlns="" id="{1A145020-35B5-4B01-A2F9-D2BF760FFE01}"/>
                </a:ext>
              </a:extLst>
            </p:cNvPr>
            <p:cNvSpPr/>
            <p:nvPr/>
          </p:nvSpPr>
          <p:spPr>
            <a:xfrm flipH="1" flipV="1">
              <a:off x="10493086" y="15440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  <a:latin typeface="微软雅黑"/>
                <a:ea typeface="微软雅黑"/>
                <a:cs typeface="OPPOSans R" panose="00020600040101010101" pitchFamily="18" charset="-122"/>
                <a:sym typeface="微软雅黑"/>
              </a:endParaRPr>
            </a:p>
          </p:txBody>
        </p:sp>
        <p:sp>
          <p:nvSpPr>
            <p:cNvPr id="42" name="椭圆 41">
              <a:extLst>
                <a:ext uri="{FF2B5EF4-FFF2-40B4-BE49-F238E27FC236}">
                  <a16:creationId xmlns:a16="http://schemas.microsoft.com/office/drawing/2014/main" xmlns="" id="{097EB827-D774-43D1-AC22-3695FD1F8554}"/>
                </a:ext>
              </a:extLst>
            </p:cNvPr>
            <p:cNvSpPr/>
            <p:nvPr/>
          </p:nvSpPr>
          <p:spPr>
            <a:xfrm flipH="1" flipV="1">
              <a:off x="9483436" y="171363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  <a:latin typeface="微软雅黑"/>
                <a:ea typeface="微软雅黑"/>
                <a:cs typeface="OPPOSans R" panose="00020600040101010101" pitchFamily="18" charset="-122"/>
                <a:sym typeface="微软雅黑"/>
              </a:endParaRPr>
            </a:p>
          </p:txBody>
        </p:sp>
        <p:sp>
          <p:nvSpPr>
            <p:cNvPr id="43" name="椭圆 42">
              <a:extLst>
                <a:ext uri="{FF2B5EF4-FFF2-40B4-BE49-F238E27FC236}">
                  <a16:creationId xmlns:a16="http://schemas.microsoft.com/office/drawing/2014/main" xmlns="" id="{E559A8D0-0205-4279-9FC3-E52471121A3C}"/>
                </a:ext>
              </a:extLst>
            </p:cNvPr>
            <p:cNvSpPr/>
            <p:nvPr/>
          </p:nvSpPr>
          <p:spPr>
            <a:xfrm flipH="1" flipV="1">
              <a:off x="9685366" y="171363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  <a:latin typeface="微软雅黑"/>
                <a:ea typeface="微软雅黑"/>
                <a:cs typeface="OPPOSans R" panose="00020600040101010101" pitchFamily="18" charset="-122"/>
                <a:sym typeface="微软雅黑"/>
              </a:endParaRPr>
            </a:p>
          </p:txBody>
        </p:sp>
        <p:sp>
          <p:nvSpPr>
            <p:cNvPr id="44" name="椭圆 43">
              <a:extLst>
                <a:ext uri="{FF2B5EF4-FFF2-40B4-BE49-F238E27FC236}">
                  <a16:creationId xmlns:a16="http://schemas.microsoft.com/office/drawing/2014/main" xmlns="" id="{3970FC58-6378-4985-9318-8350F444EEFE}"/>
                </a:ext>
              </a:extLst>
            </p:cNvPr>
            <p:cNvSpPr/>
            <p:nvPr/>
          </p:nvSpPr>
          <p:spPr>
            <a:xfrm flipH="1" flipV="1">
              <a:off x="9887296" y="171363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  <a:latin typeface="微软雅黑"/>
                <a:ea typeface="微软雅黑"/>
                <a:cs typeface="OPPOSans R" panose="00020600040101010101" pitchFamily="18" charset="-122"/>
                <a:sym typeface="微软雅黑"/>
              </a:endParaRPr>
            </a:p>
          </p:txBody>
        </p:sp>
        <p:sp>
          <p:nvSpPr>
            <p:cNvPr id="45" name="椭圆 44">
              <a:extLst>
                <a:ext uri="{FF2B5EF4-FFF2-40B4-BE49-F238E27FC236}">
                  <a16:creationId xmlns:a16="http://schemas.microsoft.com/office/drawing/2014/main" xmlns="" id="{B9B4E540-C11A-457D-B7BC-B022E5F4E06F}"/>
                </a:ext>
              </a:extLst>
            </p:cNvPr>
            <p:cNvSpPr/>
            <p:nvPr/>
          </p:nvSpPr>
          <p:spPr>
            <a:xfrm flipH="1" flipV="1">
              <a:off x="10089226" y="17136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  <a:latin typeface="微软雅黑"/>
                <a:ea typeface="微软雅黑"/>
                <a:cs typeface="OPPOSans R" panose="00020600040101010101" pitchFamily="18" charset="-122"/>
                <a:sym typeface="微软雅黑"/>
              </a:endParaRPr>
            </a:p>
          </p:txBody>
        </p:sp>
        <p:sp>
          <p:nvSpPr>
            <p:cNvPr id="46" name="椭圆 45">
              <a:extLst>
                <a:ext uri="{FF2B5EF4-FFF2-40B4-BE49-F238E27FC236}">
                  <a16:creationId xmlns:a16="http://schemas.microsoft.com/office/drawing/2014/main" xmlns="" id="{5A04F03E-4609-4988-BA13-22F02D062BD0}"/>
                </a:ext>
              </a:extLst>
            </p:cNvPr>
            <p:cNvSpPr/>
            <p:nvPr/>
          </p:nvSpPr>
          <p:spPr>
            <a:xfrm flipH="1" flipV="1">
              <a:off x="10291156" y="171363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  <a:latin typeface="微软雅黑"/>
                <a:ea typeface="微软雅黑"/>
                <a:cs typeface="OPPOSans R" panose="00020600040101010101" pitchFamily="18" charset="-122"/>
                <a:sym typeface="微软雅黑"/>
              </a:endParaRPr>
            </a:p>
          </p:txBody>
        </p:sp>
        <p:sp>
          <p:nvSpPr>
            <p:cNvPr id="47" name="椭圆 46">
              <a:extLst>
                <a:ext uri="{FF2B5EF4-FFF2-40B4-BE49-F238E27FC236}">
                  <a16:creationId xmlns:a16="http://schemas.microsoft.com/office/drawing/2014/main" xmlns="" id="{CC8F03F9-CEC7-4F87-A701-17C4EEC1B450}"/>
                </a:ext>
              </a:extLst>
            </p:cNvPr>
            <p:cNvSpPr/>
            <p:nvPr/>
          </p:nvSpPr>
          <p:spPr>
            <a:xfrm flipH="1" flipV="1">
              <a:off x="10493086" y="171362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  <a:latin typeface="微软雅黑"/>
                <a:ea typeface="微软雅黑"/>
                <a:cs typeface="OPPOSans R" panose="00020600040101010101" pitchFamily="18" charset="-122"/>
                <a:sym typeface="微软雅黑"/>
              </a:endParaRPr>
            </a:p>
          </p:txBody>
        </p:sp>
        <p:sp>
          <p:nvSpPr>
            <p:cNvPr id="48" name="椭圆 47">
              <a:extLst>
                <a:ext uri="{FF2B5EF4-FFF2-40B4-BE49-F238E27FC236}">
                  <a16:creationId xmlns:a16="http://schemas.microsoft.com/office/drawing/2014/main" xmlns="" id="{2835867A-03B0-44FF-B180-C67419FCE75B}"/>
                </a:ext>
              </a:extLst>
            </p:cNvPr>
            <p:cNvSpPr/>
            <p:nvPr/>
          </p:nvSpPr>
          <p:spPr>
            <a:xfrm flipH="1" flipV="1">
              <a:off x="9483436" y="18831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  <a:latin typeface="微软雅黑"/>
                <a:ea typeface="微软雅黑"/>
                <a:cs typeface="OPPOSans R" panose="00020600040101010101" pitchFamily="18" charset="-122"/>
                <a:sym typeface="微软雅黑"/>
              </a:endParaRPr>
            </a:p>
          </p:txBody>
        </p:sp>
        <p:sp>
          <p:nvSpPr>
            <p:cNvPr id="49" name="椭圆 48">
              <a:extLst>
                <a:ext uri="{FF2B5EF4-FFF2-40B4-BE49-F238E27FC236}">
                  <a16:creationId xmlns:a16="http://schemas.microsoft.com/office/drawing/2014/main" xmlns="" id="{3564864D-F6B8-4335-97AA-2881329B0798}"/>
                </a:ext>
              </a:extLst>
            </p:cNvPr>
            <p:cNvSpPr/>
            <p:nvPr/>
          </p:nvSpPr>
          <p:spPr>
            <a:xfrm flipH="1" flipV="1">
              <a:off x="9685366" y="188317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  <a:latin typeface="微软雅黑"/>
                <a:ea typeface="微软雅黑"/>
                <a:cs typeface="OPPOSans R" panose="00020600040101010101" pitchFamily="18" charset="-122"/>
                <a:sym typeface="微软雅黑"/>
              </a:endParaRPr>
            </a:p>
          </p:txBody>
        </p:sp>
        <p:sp>
          <p:nvSpPr>
            <p:cNvPr id="50" name="椭圆 49">
              <a:extLst>
                <a:ext uri="{FF2B5EF4-FFF2-40B4-BE49-F238E27FC236}">
                  <a16:creationId xmlns:a16="http://schemas.microsoft.com/office/drawing/2014/main" xmlns="" id="{D421A1C1-54A9-4644-B6F5-098416F8EA56}"/>
                </a:ext>
              </a:extLst>
            </p:cNvPr>
            <p:cNvSpPr/>
            <p:nvPr/>
          </p:nvSpPr>
          <p:spPr>
            <a:xfrm flipH="1" flipV="1">
              <a:off x="9887296" y="188317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  <a:latin typeface="微软雅黑"/>
                <a:ea typeface="微软雅黑"/>
                <a:cs typeface="OPPOSans R" panose="00020600040101010101" pitchFamily="18" charset="-122"/>
                <a:sym typeface="微软雅黑"/>
              </a:endParaRPr>
            </a:p>
          </p:txBody>
        </p:sp>
        <p:sp>
          <p:nvSpPr>
            <p:cNvPr id="51" name="椭圆 50">
              <a:extLst>
                <a:ext uri="{FF2B5EF4-FFF2-40B4-BE49-F238E27FC236}">
                  <a16:creationId xmlns:a16="http://schemas.microsoft.com/office/drawing/2014/main" xmlns="" id="{491BDCF9-ACAE-4DBC-993A-0D400D5C45BF}"/>
                </a:ext>
              </a:extLst>
            </p:cNvPr>
            <p:cNvSpPr/>
            <p:nvPr/>
          </p:nvSpPr>
          <p:spPr>
            <a:xfrm flipH="1" flipV="1">
              <a:off x="10089226" y="188317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  <a:latin typeface="微软雅黑"/>
                <a:ea typeface="微软雅黑"/>
                <a:cs typeface="OPPOSans R" panose="00020600040101010101" pitchFamily="18" charset="-122"/>
                <a:sym typeface="微软雅黑"/>
              </a:endParaRPr>
            </a:p>
          </p:txBody>
        </p:sp>
        <p:sp>
          <p:nvSpPr>
            <p:cNvPr id="52" name="椭圆 51">
              <a:extLst>
                <a:ext uri="{FF2B5EF4-FFF2-40B4-BE49-F238E27FC236}">
                  <a16:creationId xmlns:a16="http://schemas.microsoft.com/office/drawing/2014/main" xmlns="" id="{DFEDAF8B-A6C7-4011-9A55-4F742EAD7617}"/>
                </a:ext>
              </a:extLst>
            </p:cNvPr>
            <p:cNvSpPr/>
            <p:nvPr/>
          </p:nvSpPr>
          <p:spPr>
            <a:xfrm flipH="1" flipV="1">
              <a:off x="10291156" y="188317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  <a:latin typeface="微软雅黑"/>
                <a:ea typeface="微软雅黑"/>
                <a:cs typeface="OPPOSans R" panose="00020600040101010101" pitchFamily="18" charset="-122"/>
                <a:sym typeface="微软雅黑"/>
              </a:endParaRPr>
            </a:p>
          </p:txBody>
        </p:sp>
        <p:sp>
          <p:nvSpPr>
            <p:cNvPr id="53" name="椭圆 52">
              <a:extLst>
                <a:ext uri="{FF2B5EF4-FFF2-40B4-BE49-F238E27FC236}">
                  <a16:creationId xmlns:a16="http://schemas.microsoft.com/office/drawing/2014/main" xmlns="" id="{B1CBDBCC-B4CE-48D6-8712-3F9A39D1944C}"/>
                </a:ext>
              </a:extLst>
            </p:cNvPr>
            <p:cNvSpPr/>
            <p:nvPr/>
          </p:nvSpPr>
          <p:spPr>
            <a:xfrm flipH="1" flipV="1">
              <a:off x="10493086" y="1883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  <a:latin typeface="微软雅黑"/>
                <a:ea typeface="微软雅黑"/>
                <a:cs typeface="OPPOSans R" panose="00020600040101010101" pitchFamily="18" charset="-122"/>
                <a:sym typeface="微软雅黑"/>
              </a:endParaRPr>
            </a:p>
          </p:txBody>
        </p:sp>
        <p:sp>
          <p:nvSpPr>
            <p:cNvPr id="54" name="椭圆 53">
              <a:extLst>
                <a:ext uri="{FF2B5EF4-FFF2-40B4-BE49-F238E27FC236}">
                  <a16:creationId xmlns:a16="http://schemas.microsoft.com/office/drawing/2014/main" xmlns="" id="{BBDC8904-E97E-4825-84B4-DE22566F4F62}"/>
                </a:ext>
              </a:extLst>
            </p:cNvPr>
            <p:cNvSpPr/>
            <p:nvPr/>
          </p:nvSpPr>
          <p:spPr>
            <a:xfrm flipH="1" flipV="1">
              <a:off x="9483436" y="205272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  <a:latin typeface="微软雅黑"/>
                <a:ea typeface="微软雅黑"/>
                <a:cs typeface="OPPOSans R" panose="00020600040101010101" pitchFamily="18" charset="-122"/>
                <a:sym typeface="微软雅黑"/>
              </a:endParaRPr>
            </a:p>
          </p:txBody>
        </p:sp>
        <p:sp>
          <p:nvSpPr>
            <p:cNvPr id="55" name="椭圆 54">
              <a:extLst>
                <a:ext uri="{FF2B5EF4-FFF2-40B4-BE49-F238E27FC236}">
                  <a16:creationId xmlns:a16="http://schemas.microsoft.com/office/drawing/2014/main" xmlns="" id="{3BB5FBF1-A1F9-43D3-9913-88824429D520}"/>
                </a:ext>
              </a:extLst>
            </p:cNvPr>
            <p:cNvSpPr/>
            <p:nvPr/>
          </p:nvSpPr>
          <p:spPr>
            <a:xfrm flipH="1" flipV="1">
              <a:off x="9685366" y="205272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  <a:latin typeface="微软雅黑"/>
                <a:ea typeface="微软雅黑"/>
                <a:cs typeface="OPPOSans R" panose="00020600040101010101" pitchFamily="18" charset="-122"/>
                <a:sym typeface="微软雅黑"/>
              </a:endParaRPr>
            </a:p>
          </p:txBody>
        </p:sp>
        <p:sp>
          <p:nvSpPr>
            <p:cNvPr id="56" name="椭圆 55">
              <a:extLst>
                <a:ext uri="{FF2B5EF4-FFF2-40B4-BE49-F238E27FC236}">
                  <a16:creationId xmlns:a16="http://schemas.microsoft.com/office/drawing/2014/main" xmlns="" id="{C3E0F2D8-3149-4C68-A729-F66C9DBE54EA}"/>
                </a:ext>
              </a:extLst>
            </p:cNvPr>
            <p:cNvSpPr/>
            <p:nvPr/>
          </p:nvSpPr>
          <p:spPr>
            <a:xfrm flipH="1" flipV="1">
              <a:off x="9887296" y="205272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  <a:latin typeface="微软雅黑"/>
                <a:ea typeface="微软雅黑"/>
                <a:cs typeface="OPPOSans R" panose="00020600040101010101" pitchFamily="18" charset="-122"/>
                <a:sym typeface="微软雅黑"/>
              </a:endParaRPr>
            </a:p>
          </p:txBody>
        </p:sp>
        <p:sp>
          <p:nvSpPr>
            <p:cNvPr id="57" name="椭圆 56">
              <a:extLst>
                <a:ext uri="{FF2B5EF4-FFF2-40B4-BE49-F238E27FC236}">
                  <a16:creationId xmlns:a16="http://schemas.microsoft.com/office/drawing/2014/main" xmlns="" id="{0A7A079E-D6D8-4705-8DE5-5131930ACF66}"/>
                </a:ext>
              </a:extLst>
            </p:cNvPr>
            <p:cNvSpPr/>
            <p:nvPr/>
          </p:nvSpPr>
          <p:spPr>
            <a:xfrm flipH="1" flipV="1">
              <a:off x="10089226" y="20527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  <a:latin typeface="微软雅黑"/>
                <a:ea typeface="微软雅黑"/>
                <a:cs typeface="OPPOSans R" panose="00020600040101010101" pitchFamily="18" charset="-122"/>
                <a:sym typeface="微软雅黑"/>
              </a:endParaRPr>
            </a:p>
          </p:txBody>
        </p:sp>
        <p:sp>
          <p:nvSpPr>
            <p:cNvPr id="58" name="椭圆 57">
              <a:extLst>
                <a:ext uri="{FF2B5EF4-FFF2-40B4-BE49-F238E27FC236}">
                  <a16:creationId xmlns:a16="http://schemas.microsoft.com/office/drawing/2014/main" xmlns="" id="{1F05A83F-01B3-4B78-9919-9C10073C691C}"/>
                </a:ext>
              </a:extLst>
            </p:cNvPr>
            <p:cNvSpPr/>
            <p:nvPr/>
          </p:nvSpPr>
          <p:spPr>
            <a:xfrm flipH="1" flipV="1">
              <a:off x="10291156" y="205272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  <a:latin typeface="微软雅黑"/>
                <a:ea typeface="微软雅黑"/>
                <a:cs typeface="OPPOSans R" panose="00020600040101010101" pitchFamily="18" charset="-122"/>
                <a:sym typeface="微软雅黑"/>
              </a:endParaRPr>
            </a:p>
          </p:txBody>
        </p:sp>
        <p:sp>
          <p:nvSpPr>
            <p:cNvPr id="59" name="椭圆 58">
              <a:extLst>
                <a:ext uri="{FF2B5EF4-FFF2-40B4-BE49-F238E27FC236}">
                  <a16:creationId xmlns:a16="http://schemas.microsoft.com/office/drawing/2014/main" xmlns="" id="{25D1B93A-DFA8-486F-A319-D81BA8D04D5E}"/>
                </a:ext>
              </a:extLst>
            </p:cNvPr>
            <p:cNvSpPr/>
            <p:nvPr/>
          </p:nvSpPr>
          <p:spPr>
            <a:xfrm flipH="1" flipV="1">
              <a:off x="10493086" y="205271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  <a:latin typeface="微软雅黑"/>
                <a:ea typeface="微软雅黑"/>
                <a:cs typeface="OPPOSans R" panose="00020600040101010101" pitchFamily="18" charset="-122"/>
                <a:sym typeface="微软雅黑"/>
              </a:endParaRPr>
            </a:p>
          </p:txBody>
        </p:sp>
        <p:sp>
          <p:nvSpPr>
            <p:cNvPr id="60" name="椭圆 59">
              <a:extLst>
                <a:ext uri="{FF2B5EF4-FFF2-40B4-BE49-F238E27FC236}">
                  <a16:creationId xmlns:a16="http://schemas.microsoft.com/office/drawing/2014/main" xmlns="" id="{582DEBD3-3966-4F01-87D9-EC1A548F97AC}"/>
                </a:ext>
              </a:extLst>
            </p:cNvPr>
            <p:cNvSpPr/>
            <p:nvPr/>
          </p:nvSpPr>
          <p:spPr>
            <a:xfrm flipH="1" flipV="1">
              <a:off x="9483436" y="222226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  <a:latin typeface="微软雅黑"/>
                <a:ea typeface="微软雅黑"/>
                <a:cs typeface="OPPOSans R" panose="00020600040101010101" pitchFamily="18" charset="-122"/>
                <a:sym typeface="微软雅黑"/>
              </a:endParaRPr>
            </a:p>
          </p:txBody>
        </p:sp>
        <p:sp>
          <p:nvSpPr>
            <p:cNvPr id="61" name="椭圆 60">
              <a:extLst>
                <a:ext uri="{FF2B5EF4-FFF2-40B4-BE49-F238E27FC236}">
                  <a16:creationId xmlns:a16="http://schemas.microsoft.com/office/drawing/2014/main" xmlns="" id="{3EA35BA5-EF3E-4B58-BA0C-8EFB0A0F11C5}"/>
                </a:ext>
              </a:extLst>
            </p:cNvPr>
            <p:cNvSpPr/>
            <p:nvPr/>
          </p:nvSpPr>
          <p:spPr>
            <a:xfrm flipH="1" flipV="1">
              <a:off x="9685366" y="22222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  <a:latin typeface="微软雅黑"/>
                <a:ea typeface="微软雅黑"/>
                <a:cs typeface="OPPOSans R" panose="00020600040101010101" pitchFamily="18" charset="-122"/>
                <a:sym typeface="微软雅黑"/>
              </a:endParaRPr>
            </a:p>
          </p:txBody>
        </p:sp>
        <p:sp>
          <p:nvSpPr>
            <p:cNvPr id="62" name="椭圆 61">
              <a:extLst>
                <a:ext uri="{FF2B5EF4-FFF2-40B4-BE49-F238E27FC236}">
                  <a16:creationId xmlns:a16="http://schemas.microsoft.com/office/drawing/2014/main" xmlns="" id="{C70DCBF6-890D-4861-B363-51A5017AF659}"/>
                </a:ext>
              </a:extLst>
            </p:cNvPr>
            <p:cNvSpPr/>
            <p:nvPr/>
          </p:nvSpPr>
          <p:spPr>
            <a:xfrm flipH="1" flipV="1">
              <a:off x="9887296" y="222226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  <a:latin typeface="微软雅黑"/>
                <a:ea typeface="微软雅黑"/>
                <a:cs typeface="OPPOSans R" panose="00020600040101010101" pitchFamily="18" charset="-122"/>
                <a:sym typeface="微软雅黑"/>
              </a:endParaRPr>
            </a:p>
          </p:txBody>
        </p:sp>
        <p:sp>
          <p:nvSpPr>
            <p:cNvPr id="63" name="椭圆 62">
              <a:extLst>
                <a:ext uri="{FF2B5EF4-FFF2-40B4-BE49-F238E27FC236}">
                  <a16:creationId xmlns:a16="http://schemas.microsoft.com/office/drawing/2014/main" xmlns="" id="{14DEB765-3204-4AB4-BDD9-C1A6D4EE1726}"/>
                </a:ext>
              </a:extLst>
            </p:cNvPr>
            <p:cNvSpPr/>
            <p:nvPr/>
          </p:nvSpPr>
          <p:spPr>
            <a:xfrm flipH="1" flipV="1">
              <a:off x="10089226" y="222226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  <a:latin typeface="微软雅黑"/>
                <a:ea typeface="微软雅黑"/>
                <a:cs typeface="OPPOSans R" panose="00020600040101010101" pitchFamily="18" charset="-122"/>
                <a:sym typeface="微软雅黑"/>
              </a:endParaRPr>
            </a:p>
          </p:txBody>
        </p:sp>
        <p:sp>
          <p:nvSpPr>
            <p:cNvPr id="64" name="椭圆 63">
              <a:extLst>
                <a:ext uri="{FF2B5EF4-FFF2-40B4-BE49-F238E27FC236}">
                  <a16:creationId xmlns:a16="http://schemas.microsoft.com/office/drawing/2014/main" xmlns="" id="{30C27436-E5CE-4390-86EC-1633C545BA0D}"/>
                </a:ext>
              </a:extLst>
            </p:cNvPr>
            <p:cNvSpPr/>
            <p:nvPr/>
          </p:nvSpPr>
          <p:spPr>
            <a:xfrm flipH="1" flipV="1">
              <a:off x="10291156" y="222226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  <a:latin typeface="微软雅黑"/>
                <a:ea typeface="微软雅黑"/>
                <a:cs typeface="OPPOSans R" panose="00020600040101010101" pitchFamily="18" charset="-122"/>
                <a:sym typeface="微软雅黑"/>
              </a:endParaRPr>
            </a:p>
          </p:txBody>
        </p:sp>
        <p:sp>
          <p:nvSpPr>
            <p:cNvPr id="65" name="椭圆 64">
              <a:extLst>
                <a:ext uri="{FF2B5EF4-FFF2-40B4-BE49-F238E27FC236}">
                  <a16:creationId xmlns:a16="http://schemas.microsoft.com/office/drawing/2014/main" xmlns="" id="{9712BE13-A9E4-40DE-AC17-ACEBAF38AAA1}"/>
                </a:ext>
              </a:extLst>
            </p:cNvPr>
            <p:cNvSpPr/>
            <p:nvPr/>
          </p:nvSpPr>
          <p:spPr>
            <a:xfrm flipH="1" flipV="1">
              <a:off x="10493086" y="222226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  <a:latin typeface="微软雅黑"/>
                <a:ea typeface="微软雅黑"/>
                <a:cs typeface="OPPOSans R" panose="00020600040101010101" pitchFamily="18" charset="-122"/>
                <a:sym typeface="微软雅黑"/>
              </a:endParaRPr>
            </a:p>
          </p:txBody>
        </p:sp>
      </p:grpSp>
      <p:cxnSp>
        <p:nvCxnSpPr>
          <p:cNvPr id="72" name="直接连接符 71">
            <a:extLst>
              <a:ext uri="{FF2B5EF4-FFF2-40B4-BE49-F238E27FC236}">
                <a16:creationId xmlns:a16="http://schemas.microsoft.com/office/drawing/2014/main" xmlns="" id="{7E7E7D89-5B1F-4D75-9921-92D189B62686}"/>
              </a:ext>
            </a:extLst>
          </p:cNvPr>
          <p:cNvCxnSpPr>
            <a:cxnSpLocks/>
          </p:cNvCxnSpPr>
          <p:nvPr/>
        </p:nvCxnSpPr>
        <p:spPr>
          <a:xfrm flipH="1">
            <a:off x="3340799" y="2413158"/>
            <a:ext cx="154115" cy="155733"/>
          </a:xfrm>
          <a:prstGeom prst="line">
            <a:avLst/>
          </a:prstGeom>
          <a:ln w="60325">
            <a:solidFill>
              <a:srgbClr val="F2F2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接连接符 74">
            <a:extLst>
              <a:ext uri="{FF2B5EF4-FFF2-40B4-BE49-F238E27FC236}">
                <a16:creationId xmlns:a16="http://schemas.microsoft.com/office/drawing/2014/main" xmlns="" id="{F301678D-14F8-4D2B-A5E8-F42A7E932B7F}"/>
              </a:ext>
            </a:extLst>
          </p:cNvPr>
          <p:cNvCxnSpPr>
            <a:cxnSpLocks/>
          </p:cNvCxnSpPr>
          <p:nvPr/>
        </p:nvCxnSpPr>
        <p:spPr>
          <a:xfrm flipH="1" flipV="1">
            <a:off x="1193883" y="3170396"/>
            <a:ext cx="292702" cy="64295"/>
          </a:xfrm>
          <a:prstGeom prst="line">
            <a:avLst/>
          </a:prstGeom>
          <a:ln w="60325">
            <a:solidFill>
              <a:srgbClr val="F2F2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460466" y="857250"/>
            <a:ext cx="7602583" cy="4455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50006" indent="333375" algn="just">
              <a:lnSpc>
                <a:spcPct val="150000"/>
              </a:lnSpc>
            </a:pPr>
            <a:r>
              <a:rPr lang="en-US" altLang="zh-CN" sz="2700" kern="100" dirty="0">
                <a:solidFill>
                  <a:srgbClr val="C00000"/>
                </a:solidFill>
                <a:latin typeface="华文行楷" panose="02010800040101010101" pitchFamily="2" charset="-122"/>
                <a:ea typeface="华文行楷" panose="02010800040101010101" pitchFamily="2" charset="-122"/>
                <a:cs typeface="Times New Roman" panose="02020603050405020304" pitchFamily="18" charset="0"/>
              </a:rPr>
              <a:t>2023</a:t>
            </a:r>
            <a:r>
              <a:rPr lang="zh-CN" altLang="zh-CN" sz="2700" kern="100" dirty="0">
                <a:solidFill>
                  <a:srgbClr val="C00000"/>
                </a:solidFill>
                <a:latin typeface="华文行楷" panose="02010800040101010101" pitchFamily="2" charset="-122"/>
                <a:ea typeface="华文行楷" panose="02010800040101010101" pitchFamily="2" charset="-122"/>
                <a:cs typeface="Times New Roman" panose="02020603050405020304" pitchFamily="18" charset="0"/>
              </a:rPr>
              <a:t>年度外国学院分工会在学校工会和学院党委的领导下。在全体教职工的共同努力下。大力开展习近平治国理政进课堂活动，以特色工作为抓手</a:t>
            </a:r>
            <a:r>
              <a:rPr lang="zh-CN" altLang="en-US" sz="2700" kern="100" dirty="0">
                <a:solidFill>
                  <a:srgbClr val="C00000"/>
                </a:solidFill>
                <a:latin typeface="华文行楷" panose="02010800040101010101" pitchFamily="2" charset="-122"/>
                <a:ea typeface="华文行楷" panose="02010800040101010101" pitchFamily="2" charset="-122"/>
                <a:cs typeface="Times New Roman" panose="02020603050405020304" pitchFamily="18" charset="0"/>
              </a:rPr>
              <a:t>，</a:t>
            </a:r>
            <a:r>
              <a:rPr lang="zh-CN" altLang="zh-CN" sz="2700" kern="100" dirty="0">
                <a:solidFill>
                  <a:srgbClr val="C00000"/>
                </a:solidFill>
                <a:latin typeface="华文行楷" panose="02010800040101010101" pitchFamily="2" charset="-122"/>
                <a:ea typeface="华文行楷" panose="02010800040101010101" pitchFamily="2" charset="-122"/>
                <a:cs typeface="Times New Roman" panose="02020603050405020304" pitchFamily="18" charset="0"/>
              </a:rPr>
              <a:t>紧紧围绕学校的中心工作，服务大局，服务教师，坚信坚持全心全意为教师服务的方针。调动广大教职工对学校民主参与、民主管理和民主监督的积极性。圆满完成了分工会各项工作。</a:t>
            </a:r>
            <a:endParaRPr lang="zh-CN" altLang="zh-CN" kern="100" dirty="0">
              <a:solidFill>
                <a:srgbClr val="C00000"/>
              </a:solidFill>
              <a:latin typeface="华文行楷" panose="02010800040101010101" pitchFamily="2" charset="-122"/>
              <a:ea typeface="华文行楷" panose="02010800040101010101" pitchFamily="2" charset="-122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4423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511943" y="3096545"/>
            <a:ext cx="2052000" cy="276999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spAutoFit/>
          </a:bodyPr>
          <a:lstStyle/>
          <a:p>
            <a:pPr algn="ctr">
              <a:defRPr/>
            </a:pPr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xmlns="" id="{3C422BC3-DDF5-4AA1-A736-05F1AE590EED}"/>
              </a:ext>
            </a:extLst>
          </p:cNvPr>
          <p:cNvSpPr/>
          <p:nvPr/>
        </p:nvSpPr>
        <p:spPr>
          <a:xfrm>
            <a:off x="930777" y="3501057"/>
            <a:ext cx="124264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1500" dirty="0">
                <a:solidFill>
                  <a:prstClr val="white"/>
                </a:solidFill>
              </a:rPr>
              <a:t>CONTENTS</a:t>
            </a: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xmlns="" id="{B485A950-40AE-4AC5-8B99-837265B0F9DA}"/>
              </a:ext>
            </a:extLst>
          </p:cNvPr>
          <p:cNvSpPr/>
          <p:nvPr/>
        </p:nvSpPr>
        <p:spPr>
          <a:xfrm>
            <a:off x="4901091" y="2786758"/>
            <a:ext cx="2069797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zh-CN" sz="2100" dirty="0">
                <a:solidFill>
                  <a:srgbClr val="00B0F0"/>
                </a:solidFill>
              </a:rPr>
              <a:t>树典型、</a:t>
            </a:r>
            <a:r>
              <a:rPr lang="zh-CN" altLang="zh-CN" sz="2100" dirty="0">
                <a:solidFill>
                  <a:srgbClr val="A5300F"/>
                </a:solidFill>
              </a:rPr>
              <a:t>立榜样</a:t>
            </a:r>
            <a:endParaRPr lang="zh-CN" altLang="en-US" sz="2100" b="1" dirty="0">
              <a:solidFill>
                <a:srgbClr val="A5300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xmlns="" id="{EB4391E6-9DFD-4A4E-8F26-3AB25568ACFD}"/>
              </a:ext>
            </a:extLst>
          </p:cNvPr>
          <p:cNvSpPr/>
          <p:nvPr/>
        </p:nvSpPr>
        <p:spPr>
          <a:xfrm>
            <a:off x="4891188" y="2028152"/>
            <a:ext cx="2069797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zh-CN" sz="2100" dirty="0">
                <a:solidFill>
                  <a:srgbClr val="00B0F0"/>
                </a:solidFill>
              </a:rPr>
              <a:t>重师德、</a:t>
            </a:r>
            <a:r>
              <a:rPr lang="zh-CN" altLang="zh-CN" sz="2100" dirty="0">
                <a:solidFill>
                  <a:srgbClr val="A5300F"/>
                </a:solidFill>
              </a:rPr>
              <a:t>强素质</a:t>
            </a:r>
            <a:endParaRPr lang="zh-CN" altLang="en-US" sz="2100" dirty="0">
              <a:solidFill>
                <a:srgbClr val="A5300F"/>
              </a:solidFill>
            </a:endParaRP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xmlns="" id="{7A81BA2E-3ED1-4BD1-93FB-F4ECF5DB55CC}"/>
              </a:ext>
            </a:extLst>
          </p:cNvPr>
          <p:cNvSpPr/>
          <p:nvPr/>
        </p:nvSpPr>
        <p:spPr>
          <a:xfrm>
            <a:off x="4854519" y="3668956"/>
            <a:ext cx="2069797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zh-CN" sz="2100" dirty="0">
                <a:solidFill>
                  <a:srgbClr val="00B0F0"/>
                </a:solidFill>
              </a:rPr>
              <a:t>强制度、</a:t>
            </a:r>
            <a:r>
              <a:rPr lang="zh-CN" altLang="zh-CN" sz="2100" dirty="0">
                <a:solidFill>
                  <a:srgbClr val="A5300F"/>
                </a:solidFill>
              </a:rPr>
              <a:t>维权益</a:t>
            </a:r>
            <a:endParaRPr lang="zh-CN" altLang="en-US" sz="2100" b="1" dirty="0">
              <a:solidFill>
                <a:srgbClr val="A5300F"/>
              </a:solidFill>
              <a:latin typeface="微软雅黑"/>
            </a:endParaRPr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xmlns="" id="{5B644E3B-02C3-49C9-9FE7-E517624105CC}"/>
              </a:ext>
            </a:extLst>
          </p:cNvPr>
          <p:cNvSpPr/>
          <p:nvPr/>
        </p:nvSpPr>
        <p:spPr>
          <a:xfrm>
            <a:off x="4901091" y="4442995"/>
            <a:ext cx="2069797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zh-CN" sz="2100" dirty="0">
                <a:solidFill>
                  <a:srgbClr val="00B0F0"/>
                </a:solidFill>
              </a:rPr>
              <a:t>送温暖、</a:t>
            </a:r>
            <a:r>
              <a:rPr lang="zh-CN" altLang="zh-CN" sz="2100" dirty="0">
                <a:solidFill>
                  <a:srgbClr val="A5300F"/>
                </a:solidFill>
              </a:rPr>
              <a:t>献爱心</a:t>
            </a:r>
            <a:endParaRPr lang="zh-CN" altLang="en-US" sz="2100" b="1" dirty="0">
              <a:solidFill>
                <a:srgbClr val="A5300F"/>
              </a:solidFill>
              <a:latin typeface="微软雅黑"/>
            </a:endParaRP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xmlns="" id="{D75836A6-3D5B-4A4B-BE15-8E8A0062F6B4}"/>
              </a:ext>
            </a:extLst>
          </p:cNvPr>
          <p:cNvSpPr/>
          <p:nvPr/>
        </p:nvSpPr>
        <p:spPr>
          <a:xfrm>
            <a:off x="4106637" y="2074319"/>
            <a:ext cx="613071" cy="30008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defRPr/>
            </a:pPr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xmlns="" id="{B85D8410-D457-482D-B5EE-B1A6780BACA9}"/>
              </a:ext>
            </a:extLst>
          </p:cNvPr>
          <p:cNvSpPr txBox="1"/>
          <p:nvPr/>
        </p:nvSpPr>
        <p:spPr>
          <a:xfrm>
            <a:off x="4111406" y="1851921"/>
            <a:ext cx="60665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3300" b="1" dirty="0">
                <a:solidFill>
                  <a:srgbClr val="A5300F"/>
                </a:solidFill>
              </a:rPr>
              <a:t>01</a:t>
            </a:r>
            <a:endParaRPr lang="zh-CN" altLang="en-US" sz="3300" b="1" dirty="0">
              <a:solidFill>
                <a:srgbClr val="A5300F"/>
              </a:solidFill>
            </a:endParaRPr>
          </a:p>
        </p:txBody>
      </p:sp>
      <p:sp>
        <p:nvSpPr>
          <p:cNvPr id="57" name="矩形 56">
            <a:extLst>
              <a:ext uri="{FF2B5EF4-FFF2-40B4-BE49-F238E27FC236}">
                <a16:creationId xmlns:a16="http://schemas.microsoft.com/office/drawing/2014/main" xmlns="" id="{E505E01C-40EF-425D-8199-0AC91F48DEB5}"/>
              </a:ext>
            </a:extLst>
          </p:cNvPr>
          <p:cNvSpPr/>
          <p:nvPr/>
        </p:nvSpPr>
        <p:spPr>
          <a:xfrm>
            <a:off x="4106637" y="2888809"/>
            <a:ext cx="613071" cy="30008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defRPr/>
            </a:pPr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xmlns="" id="{DE875790-336A-4CE0-96B5-F07B8FD275DB}"/>
              </a:ext>
            </a:extLst>
          </p:cNvPr>
          <p:cNvSpPr txBox="1"/>
          <p:nvPr/>
        </p:nvSpPr>
        <p:spPr>
          <a:xfrm>
            <a:off x="4108281" y="2629349"/>
            <a:ext cx="655949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altLang="zh-CN" sz="3300" b="1" dirty="0">
                <a:solidFill>
                  <a:srgbClr val="A5300F"/>
                </a:solidFill>
              </a:rPr>
              <a:t>02</a:t>
            </a:r>
            <a:endParaRPr lang="zh-CN" altLang="en-US" sz="3300" b="1" dirty="0">
              <a:solidFill>
                <a:srgbClr val="A5300F"/>
              </a:solidFill>
            </a:endParaRPr>
          </a:p>
        </p:txBody>
      </p:sp>
      <p:sp>
        <p:nvSpPr>
          <p:cNvPr id="59" name="矩形 58">
            <a:extLst>
              <a:ext uri="{FF2B5EF4-FFF2-40B4-BE49-F238E27FC236}">
                <a16:creationId xmlns:a16="http://schemas.microsoft.com/office/drawing/2014/main" xmlns="" id="{824A1168-5877-494C-A3CF-6AEF82BFBB15}"/>
              </a:ext>
            </a:extLst>
          </p:cNvPr>
          <p:cNvSpPr/>
          <p:nvPr/>
        </p:nvSpPr>
        <p:spPr>
          <a:xfrm>
            <a:off x="4106637" y="3703299"/>
            <a:ext cx="613071" cy="30008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defRPr/>
            </a:pPr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60" name="文本框 59">
            <a:extLst>
              <a:ext uri="{FF2B5EF4-FFF2-40B4-BE49-F238E27FC236}">
                <a16:creationId xmlns:a16="http://schemas.microsoft.com/office/drawing/2014/main" xmlns="" id="{6382EB30-F7D4-4B7F-A747-400C67A6A9FA}"/>
              </a:ext>
            </a:extLst>
          </p:cNvPr>
          <p:cNvSpPr txBox="1"/>
          <p:nvPr/>
        </p:nvSpPr>
        <p:spPr>
          <a:xfrm>
            <a:off x="4108281" y="3443840"/>
            <a:ext cx="655949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altLang="zh-CN" sz="3300" b="1" dirty="0">
                <a:solidFill>
                  <a:srgbClr val="A5300F"/>
                </a:solidFill>
              </a:rPr>
              <a:t>03</a:t>
            </a:r>
            <a:endParaRPr lang="zh-CN" altLang="en-US" sz="3300" b="1" dirty="0">
              <a:solidFill>
                <a:srgbClr val="A5300F"/>
              </a:solidFill>
            </a:endParaRPr>
          </a:p>
        </p:txBody>
      </p:sp>
      <p:sp>
        <p:nvSpPr>
          <p:cNvPr id="61" name="矩形 60">
            <a:extLst>
              <a:ext uri="{FF2B5EF4-FFF2-40B4-BE49-F238E27FC236}">
                <a16:creationId xmlns:a16="http://schemas.microsoft.com/office/drawing/2014/main" xmlns="" id="{64DB1B88-B278-42DA-A137-39460F34E51E}"/>
              </a:ext>
            </a:extLst>
          </p:cNvPr>
          <p:cNvSpPr/>
          <p:nvPr/>
        </p:nvSpPr>
        <p:spPr>
          <a:xfrm>
            <a:off x="4106637" y="4517790"/>
            <a:ext cx="613071" cy="30008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defRPr/>
            </a:pPr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62" name="文本框 61">
            <a:extLst>
              <a:ext uri="{FF2B5EF4-FFF2-40B4-BE49-F238E27FC236}">
                <a16:creationId xmlns:a16="http://schemas.microsoft.com/office/drawing/2014/main" xmlns="" id="{C3FF25F2-EB60-42E8-BC62-BD8244F516FE}"/>
              </a:ext>
            </a:extLst>
          </p:cNvPr>
          <p:cNvSpPr txBox="1"/>
          <p:nvPr/>
        </p:nvSpPr>
        <p:spPr>
          <a:xfrm>
            <a:off x="4108281" y="4258330"/>
            <a:ext cx="655949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altLang="zh-CN" sz="3300" b="1" dirty="0">
                <a:solidFill>
                  <a:srgbClr val="A5300F"/>
                </a:solidFill>
              </a:rPr>
              <a:t>04</a:t>
            </a:r>
            <a:endParaRPr lang="zh-CN" altLang="en-US" sz="3300" b="1" dirty="0">
              <a:solidFill>
                <a:srgbClr val="A5300F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3574" y="1714260"/>
            <a:ext cx="6096851" cy="342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39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48CB426D-F3CE-4ACA-96ED-420D9EF7D1F0}"/>
              </a:ext>
            </a:extLst>
          </p:cNvPr>
          <p:cNvSpPr txBox="1"/>
          <p:nvPr/>
        </p:nvSpPr>
        <p:spPr>
          <a:xfrm>
            <a:off x="927403" y="1096666"/>
            <a:ext cx="26468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2400" b="1" dirty="0">
                <a:solidFill>
                  <a:srgbClr val="F9F9F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重师德、强素质</a:t>
            </a:r>
            <a:endParaRPr lang="zh-CN" altLang="en-US" sz="2400" b="1" dirty="0">
              <a:solidFill>
                <a:srgbClr val="F9F9F9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400" dirty="0">
                <a:solidFill>
                  <a:prstClr val="white"/>
                </a:solidFill>
                <a:latin typeface="微软雅黑"/>
                <a:ea typeface="微软雅黑"/>
                <a:cs typeface="OPPOSans R" panose="00020600040101010101" pitchFamily="18" charset="-122"/>
                <a:sym typeface="微软雅黑"/>
              </a:rPr>
              <a:t>学习篇：不忘初心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DD7BC82E-DCF4-4BC4-9FBC-2365C115CF35}"/>
              </a:ext>
            </a:extLst>
          </p:cNvPr>
          <p:cNvSpPr txBox="1"/>
          <p:nvPr/>
        </p:nvSpPr>
        <p:spPr>
          <a:xfrm>
            <a:off x="188595" y="979761"/>
            <a:ext cx="7143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3600" dirty="0">
                <a:solidFill>
                  <a:prstClr val="white"/>
                </a:solidFill>
                <a:latin typeface="微软雅黑"/>
                <a:ea typeface="微软雅黑"/>
                <a:cs typeface="OPPOSans R" panose="00020600040101010101" pitchFamily="18" charset="-122"/>
                <a:sym typeface="微软雅黑"/>
              </a:rPr>
              <a:t>1</a:t>
            </a:r>
            <a:endParaRPr lang="zh-CN" altLang="en-US" sz="3600" dirty="0">
              <a:solidFill>
                <a:prstClr val="black"/>
              </a:solidFill>
              <a:latin typeface="微软雅黑"/>
              <a:ea typeface="微软雅黑"/>
              <a:cs typeface="OPPOSans R" panose="00020600040101010101" pitchFamily="18" charset="-122"/>
              <a:sym typeface="微软雅黑"/>
            </a:endParaRP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xmlns="" id="{C16B937F-8412-480B-BB84-0DA9C0937CD8}"/>
              </a:ext>
            </a:extLst>
          </p:cNvPr>
          <p:cNvGrpSpPr/>
          <p:nvPr/>
        </p:nvGrpSpPr>
        <p:grpSpPr>
          <a:xfrm>
            <a:off x="731292" y="1270768"/>
            <a:ext cx="154061" cy="90377"/>
            <a:chOff x="975055" y="517353"/>
            <a:chExt cx="306375" cy="179730"/>
          </a:xfrm>
        </p:grpSpPr>
        <p:sp>
          <p:nvSpPr>
            <p:cNvPr id="7" name="等腰三角形 6">
              <a:extLst>
                <a:ext uri="{FF2B5EF4-FFF2-40B4-BE49-F238E27FC236}">
                  <a16:creationId xmlns:a16="http://schemas.microsoft.com/office/drawing/2014/main" xmlns="" id="{392FE6E4-8856-4967-8E59-E5339E0BD83A}"/>
                </a:ext>
              </a:extLst>
            </p:cNvPr>
            <p:cNvSpPr/>
            <p:nvPr/>
          </p:nvSpPr>
          <p:spPr>
            <a:xfrm rot="5400000">
              <a:off x="962660" y="529748"/>
              <a:ext cx="179730" cy="154940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  <a:latin typeface="微软雅黑"/>
                <a:ea typeface="微软雅黑"/>
                <a:cs typeface="OPPOSans R" panose="00020600040101010101" pitchFamily="18" charset="-122"/>
                <a:sym typeface="微软雅黑"/>
              </a:endParaRPr>
            </a:p>
          </p:txBody>
        </p:sp>
        <p:sp>
          <p:nvSpPr>
            <p:cNvPr id="8" name="等腰三角形 7">
              <a:extLst>
                <a:ext uri="{FF2B5EF4-FFF2-40B4-BE49-F238E27FC236}">
                  <a16:creationId xmlns:a16="http://schemas.microsoft.com/office/drawing/2014/main" xmlns="" id="{3DB121F5-9DAC-42CC-902E-CE6CD801E014}"/>
                </a:ext>
              </a:extLst>
            </p:cNvPr>
            <p:cNvSpPr/>
            <p:nvPr/>
          </p:nvSpPr>
          <p:spPr>
            <a:xfrm rot="5400000">
              <a:off x="1114095" y="529748"/>
              <a:ext cx="179730" cy="154940"/>
            </a:xfrm>
            <a:prstGeom prst="triangl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  <a:latin typeface="微软雅黑"/>
                <a:ea typeface="微软雅黑"/>
                <a:cs typeface="OPPOSans R" panose="00020600040101010101" pitchFamily="18" charset="-122"/>
                <a:sym typeface="微软雅黑"/>
              </a:endParaRP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xmlns="" id="{29CA91F4-2DF6-4653-AC17-2455CFA7EB4A}"/>
              </a:ext>
            </a:extLst>
          </p:cNvPr>
          <p:cNvGrpSpPr/>
          <p:nvPr/>
        </p:nvGrpSpPr>
        <p:grpSpPr>
          <a:xfrm>
            <a:off x="8499418" y="1218889"/>
            <a:ext cx="348312" cy="462741"/>
            <a:chOff x="9483436" y="865904"/>
            <a:chExt cx="1055369" cy="1402084"/>
          </a:xfrm>
          <a:solidFill>
            <a:schemeClr val="bg1"/>
          </a:solidFill>
        </p:grpSpPr>
        <p:sp>
          <p:nvSpPr>
            <p:cNvPr id="20" name="椭圆 19">
              <a:extLst>
                <a:ext uri="{FF2B5EF4-FFF2-40B4-BE49-F238E27FC236}">
                  <a16:creationId xmlns:a16="http://schemas.microsoft.com/office/drawing/2014/main" xmlns="" id="{3FF25868-F6D4-4CB6-B532-73B69FA52AF9}"/>
                </a:ext>
              </a:extLst>
            </p:cNvPr>
            <p:cNvSpPr/>
            <p:nvPr/>
          </p:nvSpPr>
          <p:spPr>
            <a:xfrm flipH="1" flipV="1">
              <a:off x="9483436" y="86590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  <a:latin typeface="微软雅黑"/>
                <a:ea typeface="微软雅黑"/>
                <a:cs typeface="OPPOSans R" panose="00020600040101010101" pitchFamily="18" charset="-122"/>
                <a:sym typeface="微软雅黑"/>
              </a:endParaRPr>
            </a:p>
          </p:txBody>
        </p:sp>
        <p:sp>
          <p:nvSpPr>
            <p:cNvPr id="21" name="椭圆 20">
              <a:extLst>
                <a:ext uri="{FF2B5EF4-FFF2-40B4-BE49-F238E27FC236}">
                  <a16:creationId xmlns:a16="http://schemas.microsoft.com/office/drawing/2014/main" xmlns="" id="{2C7B2F85-D6CE-4C2E-8E12-5C0DE62B2272}"/>
                </a:ext>
              </a:extLst>
            </p:cNvPr>
            <p:cNvSpPr/>
            <p:nvPr/>
          </p:nvSpPr>
          <p:spPr>
            <a:xfrm flipH="1" flipV="1">
              <a:off x="9685366" y="86590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  <a:latin typeface="微软雅黑"/>
                <a:ea typeface="微软雅黑"/>
                <a:cs typeface="OPPOSans R" panose="00020600040101010101" pitchFamily="18" charset="-122"/>
                <a:sym typeface="微软雅黑"/>
              </a:endParaRPr>
            </a:p>
          </p:txBody>
        </p:sp>
        <p:sp>
          <p:nvSpPr>
            <p:cNvPr id="22" name="椭圆 21">
              <a:extLst>
                <a:ext uri="{FF2B5EF4-FFF2-40B4-BE49-F238E27FC236}">
                  <a16:creationId xmlns:a16="http://schemas.microsoft.com/office/drawing/2014/main" xmlns="" id="{972B0CEF-5216-4BA6-BCCE-20FD11E2DAB8}"/>
                </a:ext>
              </a:extLst>
            </p:cNvPr>
            <p:cNvSpPr/>
            <p:nvPr/>
          </p:nvSpPr>
          <p:spPr>
            <a:xfrm flipH="1" flipV="1">
              <a:off x="9887296" y="86590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  <a:latin typeface="微软雅黑"/>
                <a:ea typeface="微软雅黑"/>
                <a:cs typeface="OPPOSans R" panose="00020600040101010101" pitchFamily="18" charset="-122"/>
                <a:sym typeface="微软雅黑"/>
              </a:endParaRPr>
            </a:p>
          </p:txBody>
        </p:sp>
        <p:sp>
          <p:nvSpPr>
            <p:cNvPr id="23" name="椭圆 22">
              <a:extLst>
                <a:ext uri="{FF2B5EF4-FFF2-40B4-BE49-F238E27FC236}">
                  <a16:creationId xmlns:a16="http://schemas.microsoft.com/office/drawing/2014/main" xmlns="" id="{982178DF-CFCA-40C8-9CA8-1A564B1661A7}"/>
                </a:ext>
              </a:extLst>
            </p:cNvPr>
            <p:cNvSpPr/>
            <p:nvPr/>
          </p:nvSpPr>
          <p:spPr>
            <a:xfrm flipH="1" flipV="1">
              <a:off x="10089226" y="86590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  <a:latin typeface="微软雅黑"/>
                <a:ea typeface="微软雅黑"/>
                <a:cs typeface="OPPOSans R" panose="00020600040101010101" pitchFamily="18" charset="-122"/>
                <a:sym typeface="微软雅黑"/>
              </a:endParaRPr>
            </a:p>
          </p:txBody>
        </p:sp>
        <p:sp>
          <p:nvSpPr>
            <p:cNvPr id="24" name="椭圆 23">
              <a:extLst>
                <a:ext uri="{FF2B5EF4-FFF2-40B4-BE49-F238E27FC236}">
                  <a16:creationId xmlns:a16="http://schemas.microsoft.com/office/drawing/2014/main" xmlns="" id="{7165DD7C-A2FE-456D-B96A-6B80D90135F8}"/>
                </a:ext>
              </a:extLst>
            </p:cNvPr>
            <p:cNvSpPr/>
            <p:nvPr/>
          </p:nvSpPr>
          <p:spPr>
            <a:xfrm flipH="1" flipV="1">
              <a:off x="10291156" y="8659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  <a:latin typeface="微软雅黑"/>
                <a:ea typeface="微软雅黑"/>
                <a:cs typeface="OPPOSans R" panose="00020600040101010101" pitchFamily="18" charset="-122"/>
                <a:sym typeface="微软雅黑"/>
              </a:endParaRPr>
            </a:p>
          </p:txBody>
        </p:sp>
        <p:sp>
          <p:nvSpPr>
            <p:cNvPr id="25" name="椭圆 24">
              <a:extLst>
                <a:ext uri="{FF2B5EF4-FFF2-40B4-BE49-F238E27FC236}">
                  <a16:creationId xmlns:a16="http://schemas.microsoft.com/office/drawing/2014/main" xmlns="" id="{1D0375FE-5DE1-4B5E-8907-187D9610AB04}"/>
                </a:ext>
              </a:extLst>
            </p:cNvPr>
            <p:cNvSpPr/>
            <p:nvPr/>
          </p:nvSpPr>
          <p:spPr>
            <a:xfrm flipH="1" flipV="1">
              <a:off x="10493086" y="86590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  <a:latin typeface="微软雅黑"/>
                <a:ea typeface="微软雅黑"/>
                <a:cs typeface="OPPOSans R" panose="00020600040101010101" pitchFamily="18" charset="-122"/>
                <a:sym typeface="微软雅黑"/>
              </a:endParaRPr>
            </a:p>
          </p:txBody>
        </p:sp>
        <p:sp>
          <p:nvSpPr>
            <p:cNvPr id="26" name="椭圆 25">
              <a:extLst>
                <a:ext uri="{FF2B5EF4-FFF2-40B4-BE49-F238E27FC236}">
                  <a16:creationId xmlns:a16="http://schemas.microsoft.com/office/drawing/2014/main" xmlns="" id="{00D00DF2-E876-48CE-91DC-6E231709B560}"/>
                </a:ext>
              </a:extLst>
            </p:cNvPr>
            <p:cNvSpPr/>
            <p:nvPr/>
          </p:nvSpPr>
          <p:spPr>
            <a:xfrm flipH="1" flipV="1">
              <a:off x="9483436" y="103545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  <a:latin typeface="微软雅黑"/>
                <a:ea typeface="微软雅黑"/>
                <a:cs typeface="OPPOSans R" panose="00020600040101010101" pitchFamily="18" charset="-122"/>
                <a:sym typeface="微软雅黑"/>
              </a:endParaRPr>
            </a:p>
          </p:txBody>
        </p:sp>
        <p:sp>
          <p:nvSpPr>
            <p:cNvPr id="27" name="椭圆 26">
              <a:extLst>
                <a:ext uri="{FF2B5EF4-FFF2-40B4-BE49-F238E27FC236}">
                  <a16:creationId xmlns:a16="http://schemas.microsoft.com/office/drawing/2014/main" xmlns="" id="{94187A62-FEBF-49C9-A39E-EE3772EC0A50}"/>
                </a:ext>
              </a:extLst>
            </p:cNvPr>
            <p:cNvSpPr/>
            <p:nvPr/>
          </p:nvSpPr>
          <p:spPr>
            <a:xfrm flipH="1" flipV="1">
              <a:off x="9685366" y="103545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  <a:latin typeface="微软雅黑"/>
                <a:ea typeface="微软雅黑"/>
                <a:cs typeface="OPPOSans R" panose="00020600040101010101" pitchFamily="18" charset="-122"/>
                <a:sym typeface="微软雅黑"/>
              </a:endParaRPr>
            </a:p>
          </p:txBody>
        </p:sp>
        <p:sp>
          <p:nvSpPr>
            <p:cNvPr id="28" name="椭圆 27">
              <a:extLst>
                <a:ext uri="{FF2B5EF4-FFF2-40B4-BE49-F238E27FC236}">
                  <a16:creationId xmlns:a16="http://schemas.microsoft.com/office/drawing/2014/main" xmlns="" id="{CB0C4B71-4E20-4BDF-A4C6-6E18979E05D5}"/>
                </a:ext>
              </a:extLst>
            </p:cNvPr>
            <p:cNvSpPr/>
            <p:nvPr/>
          </p:nvSpPr>
          <p:spPr>
            <a:xfrm flipH="1" flipV="1">
              <a:off x="9887296" y="10354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  <a:latin typeface="微软雅黑"/>
                <a:ea typeface="微软雅黑"/>
                <a:cs typeface="OPPOSans R" panose="00020600040101010101" pitchFamily="18" charset="-122"/>
                <a:sym typeface="微软雅黑"/>
              </a:endParaRPr>
            </a:p>
          </p:txBody>
        </p:sp>
        <p:sp>
          <p:nvSpPr>
            <p:cNvPr id="29" name="椭圆 28">
              <a:extLst>
                <a:ext uri="{FF2B5EF4-FFF2-40B4-BE49-F238E27FC236}">
                  <a16:creationId xmlns:a16="http://schemas.microsoft.com/office/drawing/2014/main" xmlns="" id="{3D4C8106-6DD1-4F89-9E07-97A2D999214D}"/>
                </a:ext>
              </a:extLst>
            </p:cNvPr>
            <p:cNvSpPr/>
            <p:nvPr/>
          </p:nvSpPr>
          <p:spPr>
            <a:xfrm flipH="1" flipV="1">
              <a:off x="10089226" y="103545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  <a:latin typeface="微软雅黑"/>
                <a:ea typeface="微软雅黑"/>
                <a:cs typeface="OPPOSans R" panose="00020600040101010101" pitchFamily="18" charset="-122"/>
                <a:sym typeface="微软雅黑"/>
              </a:endParaRPr>
            </a:p>
          </p:txBody>
        </p:sp>
        <p:sp>
          <p:nvSpPr>
            <p:cNvPr id="30" name="椭圆 29">
              <a:extLst>
                <a:ext uri="{FF2B5EF4-FFF2-40B4-BE49-F238E27FC236}">
                  <a16:creationId xmlns:a16="http://schemas.microsoft.com/office/drawing/2014/main" xmlns="" id="{5ECB948C-0E00-4B0A-BBD2-E620FD6B3883}"/>
                </a:ext>
              </a:extLst>
            </p:cNvPr>
            <p:cNvSpPr/>
            <p:nvPr/>
          </p:nvSpPr>
          <p:spPr>
            <a:xfrm flipH="1" flipV="1">
              <a:off x="10291156" y="103545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  <a:latin typeface="微软雅黑"/>
                <a:ea typeface="微软雅黑"/>
                <a:cs typeface="OPPOSans R" panose="00020600040101010101" pitchFamily="18" charset="-122"/>
                <a:sym typeface="微软雅黑"/>
              </a:endParaRPr>
            </a:p>
          </p:txBody>
        </p:sp>
        <p:sp>
          <p:nvSpPr>
            <p:cNvPr id="31" name="椭圆 30">
              <a:extLst>
                <a:ext uri="{FF2B5EF4-FFF2-40B4-BE49-F238E27FC236}">
                  <a16:creationId xmlns:a16="http://schemas.microsoft.com/office/drawing/2014/main" xmlns="" id="{44E4686D-416F-438B-BC11-47836CE2A7D8}"/>
                </a:ext>
              </a:extLst>
            </p:cNvPr>
            <p:cNvSpPr/>
            <p:nvPr/>
          </p:nvSpPr>
          <p:spPr>
            <a:xfrm flipH="1" flipV="1">
              <a:off x="10493086" y="103544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  <a:latin typeface="微软雅黑"/>
                <a:ea typeface="微软雅黑"/>
                <a:cs typeface="OPPOSans R" panose="00020600040101010101" pitchFamily="18" charset="-122"/>
                <a:sym typeface="微软雅黑"/>
              </a:endParaRPr>
            </a:p>
          </p:txBody>
        </p:sp>
        <p:sp>
          <p:nvSpPr>
            <p:cNvPr id="32" name="椭圆 31">
              <a:extLst>
                <a:ext uri="{FF2B5EF4-FFF2-40B4-BE49-F238E27FC236}">
                  <a16:creationId xmlns:a16="http://schemas.microsoft.com/office/drawing/2014/main" xmlns="" id="{2CE9C7C1-1665-475F-80BE-D4A31267478E}"/>
                </a:ext>
              </a:extLst>
            </p:cNvPr>
            <p:cNvSpPr/>
            <p:nvPr/>
          </p:nvSpPr>
          <p:spPr>
            <a:xfrm flipH="1" flipV="1">
              <a:off x="9483436" y="120499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  <a:latin typeface="微软雅黑"/>
                <a:ea typeface="微软雅黑"/>
                <a:cs typeface="OPPOSans R" panose="00020600040101010101" pitchFamily="18" charset="-122"/>
                <a:sym typeface="微软雅黑"/>
              </a:endParaRPr>
            </a:p>
          </p:txBody>
        </p:sp>
        <p:sp>
          <p:nvSpPr>
            <p:cNvPr id="33" name="椭圆 32">
              <a:extLst>
                <a:ext uri="{FF2B5EF4-FFF2-40B4-BE49-F238E27FC236}">
                  <a16:creationId xmlns:a16="http://schemas.microsoft.com/office/drawing/2014/main" xmlns="" id="{DA4D6DBE-35B3-4130-A379-703757D23BBC}"/>
                </a:ext>
              </a:extLst>
            </p:cNvPr>
            <p:cNvSpPr/>
            <p:nvPr/>
          </p:nvSpPr>
          <p:spPr>
            <a:xfrm flipH="1" flipV="1">
              <a:off x="9685366" y="120499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  <a:latin typeface="微软雅黑"/>
                <a:ea typeface="微软雅黑"/>
                <a:cs typeface="OPPOSans R" panose="00020600040101010101" pitchFamily="18" charset="-122"/>
                <a:sym typeface="微软雅黑"/>
              </a:endParaRPr>
            </a:p>
          </p:txBody>
        </p:sp>
        <p:sp>
          <p:nvSpPr>
            <p:cNvPr id="34" name="椭圆 33">
              <a:extLst>
                <a:ext uri="{FF2B5EF4-FFF2-40B4-BE49-F238E27FC236}">
                  <a16:creationId xmlns:a16="http://schemas.microsoft.com/office/drawing/2014/main" xmlns="" id="{1D032256-FDC3-4F68-8E0E-1EEDF35EE9B3}"/>
                </a:ext>
              </a:extLst>
            </p:cNvPr>
            <p:cNvSpPr/>
            <p:nvPr/>
          </p:nvSpPr>
          <p:spPr>
            <a:xfrm flipH="1" flipV="1">
              <a:off x="9887296" y="120499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  <a:latin typeface="微软雅黑"/>
                <a:ea typeface="微软雅黑"/>
                <a:cs typeface="OPPOSans R" panose="00020600040101010101" pitchFamily="18" charset="-122"/>
                <a:sym typeface="微软雅黑"/>
              </a:endParaRPr>
            </a:p>
          </p:txBody>
        </p:sp>
        <p:sp>
          <p:nvSpPr>
            <p:cNvPr id="35" name="椭圆 34">
              <a:extLst>
                <a:ext uri="{FF2B5EF4-FFF2-40B4-BE49-F238E27FC236}">
                  <a16:creationId xmlns:a16="http://schemas.microsoft.com/office/drawing/2014/main" xmlns="" id="{054C3269-7FB7-4895-85EB-A53BF3D151F0}"/>
                </a:ext>
              </a:extLst>
            </p:cNvPr>
            <p:cNvSpPr/>
            <p:nvPr/>
          </p:nvSpPr>
          <p:spPr>
            <a:xfrm flipH="1" flipV="1">
              <a:off x="10089226" y="120499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  <a:latin typeface="微软雅黑"/>
                <a:ea typeface="微软雅黑"/>
                <a:cs typeface="OPPOSans R" panose="00020600040101010101" pitchFamily="18" charset="-122"/>
                <a:sym typeface="微软雅黑"/>
              </a:endParaRPr>
            </a:p>
          </p:txBody>
        </p:sp>
        <p:sp>
          <p:nvSpPr>
            <p:cNvPr id="36" name="椭圆 35">
              <a:extLst>
                <a:ext uri="{FF2B5EF4-FFF2-40B4-BE49-F238E27FC236}">
                  <a16:creationId xmlns:a16="http://schemas.microsoft.com/office/drawing/2014/main" xmlns="" id="{84171AE3-CF80-4A61-B9F8-88BC55A52A65}"/>
                </a:ext>
              </a:extLst>
            </p:cNvPr>
            <p:cNvSpPr/>
            <p:nvPr/>
          </p:nvSpPr>
          <p:spPr>
            <a:xfrm flipH="1" flipV="1">
              <a:off x="10291156" y="12049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  <a:latin typeface="微软雅黑"/>
                <a:ea typeface="微软雅黑"/>
                <a:cs typeface="OPPOSans R" panose="00020600040101010101" pitchFamily="18" charset="-122"/>
                <a:sym typeface="微软雅黑"/>
              </a:endParaRPr>
            </a:p>
          </p:txBody>
        </p:sp>
        <p:sp>
          <p:nvSpPr>
            <p:cNvPr id="37" name="椭圆 36">
              <a:extLst>
                <a:ext uri="{FF2B5EF4-FFF2-40B4-BE49-F238E27FC236}">
                  <a16:creationId xmlns:a16="http://schemas.microsoft.com/office/drawing/2014/main" xmlns="" id="{2B811FC5-4095-4F6D-8A92-E71170F7A22B}"/>
                </a:ext>
              </a:extLst>
            </p:cNvPr>
            <p:cNvSpPr/>
            <p:nvPr/>
          </p:nvSpPr>
          <p:spPr>
            <a:xfrm flipH="1" flipV="1">
              <a:off x="10493086" y="120499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  <a:latin typeface="微软雅黑"/>
                <a:ea typeface="微软雅黑"/>
                <a:cs typeface="OPPOSans R" panose="00020600040101010101" pitchFamily="18" charset="-122"/>
                <a:sym typeface="微软雅黑"/>
              </a:endParaRPr>
            </a:p>
          </p:txBody>
        </p:sp>
        <p:sp>
          <p:nvSpPr>
            <p:cNvPr id="38" name="椭圆 37">
              <a:extLst>
                <a:ext uri="{FF2B5EF4-FFF2-40B4-BE49-F238E27FC236}">
                  <a16:creationId xmlns:a16="http://schemas.microsoft.com/office/drawing/2014/main" xmlns="" id="{DDA6574B-9A7F-4CD8-9FE3-A465E280D815}"/>
                </a:ext>
              </a:extLst>
            </p:cNvPr>
            <p:cNvSpPr/>
            <p:nvPr/>
          </p:nvSpPr>
          <p:spPr>
            <a:xfrm flipH="1" flipV="1">
              <a:off x="9483436" y="137454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  <a:latin typeface="微软雅黑"/>
                <a:ea typeface="微软雅黑"/>
                <a:cs typeface="OPPOSans R" panose="00020600040101010101" pitchFamily="18" charset="-122"/>
                <a:sym typeface="微软雅黑"/>
              </a:endParaRPr>
            </a:p>
          </p:txBody>
        </p:sp>
        <p:sp>
          <p:nvSpPr>
            <p:cNvPr id="39" name="椭圆 38">
              <a:extLst>
                <a:ext uri="{FF2B5EF4-FFF2-40B4-BE49-F238E27FC236}">
                  <a16:creationId xmlns:a16="http://schemas.microsoft.com/office/drawing/2014/main" xmlns="" id="{0BB042E1-FD88-4BE9-99DC-E6B174567830}"/>
                </a:ext>
              </a:extLst>
            </p:cNvPr>
            <p:cNvSpPr/>
            <p:nvPr/>
          </p:nvSpPr>
          <p:spPr>
            <a:xfrm flipH="1" flipV="1">
              <a:off x="9685366" y="137454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  <a:latin typeface="微软雅黑"/>
                <a:ea typeface="微软雅黑"/>
                <a:cs typeface="OPPOSans R" panose="00020600040101010101" pitchFamily="18" charset="-122"/>
                <a:sym typeface="微软雅黑"/>
              </a:endParaRPr>
            </a:p>
          </p:txBody>
        </p:sp>
        <p:sp>
          <p:nvSpPr>
            <p:cNvPr id="40" name="椭圆 39">
              <a:extLst>
                <a:ext uri="{FF2B5EF4-FFF2-40B4-BE49-F238E27FC236}">
                  <a16:creationId xmlns:a16="http://schemas.microsoft.com/office/drawing/2014/main" xmlns="" id="{F5A3F18F-EDF4-4B49-96CA-B0691EDDD635}"/>
                </a:ext>
              </a:extLst>
            </p:cNvPr>
            <p:cNvSpPr/>
            <p:nvPr/>
          </p:nvSpPr>
          <p:spPr>
            <a:xfrm flipH="1" flipV="1">
              <a:off x="9887296" y="13745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  <a:latin typeface="微软雅黑"/>
                <a:ea typeface="微软雅黑"/>
                <a:cs typeface="OPPOSans R" panose="00020600040101010101" pitchFamily="18" charset="-122"/>
                <a:sym typeface="微软雅黑"/>
              </a:endParaRPr>
            </a:p>
          </p:txBody>
        </p:sp>
        <p:sp>
          <p:nvSpPr>
            <p:cNvPr id="41" name="椭圆 40">
              <a:extLst>
                <a:ext uri="{FF2B5EF4-FFF2-40B4-BE49-F238E27FC236}">
                  <a16:creationId xmlns:a16="http://schemas.microsoft.com/office/drawing/2014/main" xmlns="" id="{CEEE61AB-B85D-4280-94D8-9292A22A5AEF}"/>
                </a:ext>
              </a:extLst>
            </p:cNvPr>
            <p:cNvSpPr/>
            <p:nvPr/>
          </p:nvSpPr>
          <p:spPr>
            <a:xfrm flipH="1" flipV="1">
              <a:off x="10089226" y="137454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  <a:latin typeface="微软雅黑"/>
                <a:ea typeface="微软雅黑"/>
                <a:cs typeface="OPPOSans R" panose="00020600040101010101" pitchFamily="18" charset="-122"/>
                <a:sym typeface="微软雅黑"/>
              </a:endParaRPr>
            </a:p>
          </p:txBody>
        </p:sp>
        <p:sp>
          <p:nvSpPr>
            <p:cNvPr id="42" name="椭圆 41">
              <a:extLst>
                <a:ext uri="{FF2B5EF4-FFF2-40B4-BE49-F238E27FC236}">
                  <a16:creationId xmlns:a16="http://schemas.microsoft.com/office/drawing/2014/main" xmlns="" id="{153CB0D7-73C5-48B8-8491-4334DCCA4C16}"/>
                </a:ext>
              </a:extLst>
            </p:cNvPr>
            <p:cNvSpPr/>
            <p:nvPr/>
          </p:nvSpPr>
          <p:spPr>
            <a:xfrm flipH="1" flipV="1">
              <a:off x="10291156" y="137454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  <a:latin typeface="微软雅黑"/>
                <a:ea typeface="微软雅黑"/>
                <a:cs typeface="OPPOSans R" panose="00020600040101010101" pitchFamily="18" charset="-122"/>
                <a:sym typeface="微软雅黑"/>
              </a:endParaRPr>
            </a:p>
          </p:txBody>
        </p:sp>
        <p:sp>
          <p:nvSpPr>
            <p:cNvPr id="43" name="椭圆 42">
              <a:extLst>
                <a:ext uri="{FF2B5EF4-FFF2-40B4-BE49-F238E27FC236}">
                  <a16:creationId xmlns:a16="http://schemas.microsoft.com/office/drawing/2014/main" xmlns="" id="{76BE28CA-2952-41A6-81E9-6A926FCF99CA}"/>
                </a:ext>
              </a:extLst>
            </p:cNvPr>
            <p:cNvSpPr/>
            <p:nvPr/>
          </p:nvSpPr>
          <p:spPr>
            <a:xfrm flipH="1" flipV="1">
              <a:off x="10493086" y="137453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  <a:latin typeface="微软雅黑"/>
                <a:ea typeface="微软雅黑"/>
                <a:cs typeface="OPPOSans R" panose="00020600040101010101" pitchFamily="18" charset="-122"/>
                <a:sym typeface="微软雅黑"/>
              </a:endParaRPr>
            </a:p>
          </p:txBody>
        </p:sp>
        <p:sp>
          <p:nvSpPr>
            <p:cNvPr id="44" name="椭圆 43">
              <a:extLst>
                <a:ext uri="{FF2B5EF4-FFF2-40B4-BE49-F238E27FC236}">
                  <a16:creationId xmlns:a16="http://schemas.microsoft.com/office/drawing/2014/main" xmlns="" id="{4A19D103-5F03-49FB-9181-A1900474D1F3}"/>
                </a:ext>
              </a:extLst>
            </p:cNvPr>
            <p:cNvSpPr/>
            <p:nvPr/>
          </p:nvSpPr>
          <p:spPr>
            <a:xfrm flipH="1" flipV="1">
              <a:off x="9483436" y="15440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  <a:latin typeface="微软雅黑"/>
                <a:ea typeface="微软雅黑"/>
                <a:cs typeface="OPPOSans R" panose="00020600040101010101" pitchFamily="18" charset="-122"/>
                <a:sym typeface="微软雅黑"/>
              </a:endParaRPr>
            </a:p>
          </p:txBody>
        </p:sp>
        <p:sp>
          <p:nvSpPr>
            <p:cNvPr id="45" name="椭圆 44">
              <a:extLst>
                <a:ext uri="{FF2B5EF4-FFF2-40B4-BE49-F238E27FC236}">
                  <a16:creationId xmlns:a16="http://schemas.microsoft.com/office/drawing/2014/main" xmlns="" id="{61FEFD60-1450-4AF2-97AC-0ADFF4D27528}"/>
                </a:ext>
              </a:extLst>
            </p:cNvPr>
            <p:cNvSpPr/>
            <p:nvPr/>
          </p:nvSpPr>
          <p:spPr>
            <a:xfrm flipH="1" flipV="1">
              <a:off x="9685366" y="154408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  <a:latin typeface="微软雅黑"/>
                <a:ea typeface="微软雅黑"/>
                <a:cs typeface="OPPOSans R" panose="00020600040101010101" pitchFamily="18" charset="-122"/>
                <a:sym typeface="微软雅黑"/>
              </a:endParaRPr>
            </a:p>
          </p:txBody>
        </p:sp>
        <p:sp>
          <p:nvSpPr>
            <p:cNvPr id="46" name="椭圆 45">
              <a:extLst>
                <a:ext uri="{FF2B5EF4-FFF2-40B4-BE49-F238E27FC236}">
                  <a16:creationId xmlns:a16="http://schemas.microsoft.com/office/drawing/2014/main" xmlns="" id="{62FA9CE6-16CF-44DF-843D-B8D1F6383ACD}"/>
                </a:ext>
              </a:extLst>
            </p:cNvPr>
            <p:cNvSpPr/>
            <p:nvPr/>
          </p:nvSpPr>
          <p:spPr>
            <a:xfrm flipH="1" flipV="1">
              <a:off x="9887296" y="154408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  <a:latin typeface="微软雅黑"/>
                <a:ea typeface="微软雅黑"/>
                <a:cs typeface="OPPOSans R" panose="00020600040101010101" pitchFamily="18" charset="-122"/>
                <a:sym typeface="微软雅黑"/>
              </a:endParaRPr>
            </a:p>
          </p:txBody>
        </p:sp>
        <p:sp>
          <p:nvSpPr>
            <p:cNvPr id="47" name="椭圆 46">
              <a:extLst>
                <a:ext uri="{FF2B5EF4-FFF2-40B4-BE49-F238E27FC236}">
                  <a16:creationId xmlns:a16="http://schemas.microsoft.com/office/drawing/2014/main" xmlns="" id="{0B78E1DF-BE44-4FA1-A3E6-8F0BB787EB29}"/>
                </a:ext>
              </a:extLst>
            </p:cNvPr>
            <p:cNvSpPr/>
            <p:nvPr/>
          </p:nvSpPr>
          <p:spPr>
            <a:xfrm flipH="1" flipV="1">
              <a:off x="10089226" y="154408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  <a:latin typeface="微软雅黑"/>
                <a:ea typeface="微软雅黑"/>
                <a:cs typeface="OPPOSans R" panose="00020600040101010101" pitchFamily="18" charset="-122"/>
                <a:sym typeface="微软雅黑"/>
              </a:endParaRPr>
            </a:p>
          </p:txBody>
        </p:sp>
        <p:sp>
          <p:nvSpPr>
            <p:cNvPr id="48" name="椭圆 47">
              <a:extLst>
                <a:ext uri="{FF2B5EF4-FFF2-40B4-BE49-F238E27FC236}">
                  <a16:creationId xmlns:a16="http://schemas.microsoft.com/office/drawing/2014/main" xmlns="" id="{DB944D4B-EAF6-4A67-B6F6-D7603B76EA6D}"/>
                </a:ext>
              </a:extLst>
            </p:cNvPr>
            <p:cNvSpPr/>
            <p:nvPr/>
          </p:nvSpPr>
          <p:spPr>
            <a:xfrm flipH="1" flipV="1">
              <a:off x="10291156" y="154408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  <a:latin typeface="微软雅黑"/>
                <a:ea typeface="微软雅黑"/>
                <a:cs typeface="OPPOSans R" panose="00020600040101010101" pitchFamily="18" charset="-122"/>
                <a:sym typeface="微软雅黑"/>
              </a:endParaRPr>
            </a:p>
          </p:txBody>
        </p:sp>
        <p:sp>
          <p:nvSpPr>
            <p:cNvPr id="49" name="椭圆 48">
              <a:extLst>
                <a:ext uri="{FF2B5EF4-FFF2-40B4-BE49-F238E27FC236}">
                  <a16:creationId xmlns:a16="http://schemas.microsoft.com/office/drawing/2014/main" xmlns="" id="{0077B1F6-A15B-4198-A888-27CE80376077}"/>
                </a:ext>
              </a:extLst>
            </p:cNvPr>
            <p:cNvSpPr/>
            <p:nvPr/>
          </p:nvSpPr>
          <p:spPr>
            <a:xfrm flipH="1" flipV="1">
              <a:off x="10493086" y="15440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  <a:latin typeface="微软雅黑"/>
                <a:ea typeface="微软雅黑"/>
                <a:cs typeface="OPPOSans R" panose="00020600040101010101" pitchFamily="18" charset="-122"/>
                <a:sym typeface="微软雅黑"/>
              </a:endParaRPr>
            </a:p>
          </p:txBody>
        </p:sp>
        <p:sp>
          <p:nvSpPr>
            <p:cNvPr id="50" name="椭圆 49">
              <a:extLst>
                <a:ext uri="{FF2B5EF4-FFF2-40B4-BE49-F238E27FC236}">
                  <a16:creationId xmlns:a16="http://schemas.microsoft.com/office/drawing/2014/main" xmlns="" id="{5C65C342-CB28-4CE7-8494-B620E4579CAE}"/>
                </a:ext>
              </a:extLst>
            </p:cNvPr>
            <p:cNvSpPr/>
            <p:nvPr/>
          </p:nvSpPr>
          <p:spPr>
            <a:xfrm flipH="1" flipV="1">
              <a:off x="9483436" y="171363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  <a:latin typeface="微软雅黑"/>
                <a:ea typeface="微软雅黑"/>
                <a:cs typeface="OPPOSans R" panose="00020600040101010101" pitchFamily="18" charset="-122"/>
                <a:sym typeface="微软雅黑"/>
              </a:endParaRPr>
            </a:p>
          </p:txBody>
        </p:sp>
        <p:sp>
          <p:nvSpPr>
            <p:cNvPr id="51" name="椭圆 50">
              <a:extLst>
                <a:ext uri="{FF2B5EF4-FFF2-40B4-BE49-F238E27FC236}">
                  <a16:creationId xmlns:a16="http://schemas.microsoft.com/office/drawing/2014/main" xmlns="" id="{F7A66D37-5FEA-4BD5-B8FA-0EA91E02BA7E}"/>
                </a:ext>
              </a:extLst>
            </p:cNvPr>
            <p:cNvSpPr/>
            <p:nvPr/>
          </p:nvSpPr>
          <p:spPr>
            <a:xfrm flipH="1" flipV="1">
              <a:off x="9685366" y="171363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  <a:latin typeface="微软雅黑"/>
                <a:ea typeface="微软雅黑"/>
                <a:cs typeface="OPPOSans R" panose="00020600040101010101" pitchFamily="18" charset="-122"/>
                <a:sym typeface="微软雅黑"/>
              </a:endParaRPr>
            </a:p>
          </p:txBody>
        </p:sp>
        <p:sp>
          <p:nvSpPr>
            <p:cNvPr id="52" name="椭圆 51">
              <a:extLst>
                <a:ext uri="{FF2B5EF4-FFF2-40B4-BE49-F238E27FC236}">
                  <a16:creationId xmlns:a16="http://schemas.microsoft.com/office/drawing/2014/main" xmlns="" id="{EBD7D75F-4A3F-4325-BB70-E4EB89103DEE}"/>
                </a:ext>
              </a:extLst>
            </p:cNvPr>
            <p:cNvSpPr/>
            <p:nvPr/>
          </p:nvSpPr>
          <p:spPr>
            <a:xfrm flipH="1" flipV="1">
              <a:off x="9887296" y="171363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  <a:latin typeface="微软雅黑"/>
                <a:ea typeface="微软雅黑"/>
                <a:cs typeface="OPPOSans R" panose="00020600040101010101" pitchFamily="18" charset="-122"/>
                <a:sym typeface="微软雅黑"/>
              </a:endParaRPr>
            </a:p>
          </p:txBody>
        </p:sp>
        <p:sp>
          <p:nvSpPr>
            <p:cNvPr id="53" name="椭圆 52">
              <a:extLst>
                <a:ext uri="{FF2B5EF4-FFF2-40B4-BE49-F238E27FC236}">
                  <a16:creationId xmlns:a16="http://schemas.microsoft.com/office/drawing/2014/main" xmlns="" id="{535FBA93-091D-4CA0-9A6B-0B889834BC40}"/>
                </a:ext>
              </a:extLst>
            </p:cNvPr>
            <p:cNvSpPr/>
            <p:nvPr/>
          </p:nvSpPr>
          <p:spPr>
            <a:xfrm flipH="1" flipV="1">
              <a:off x="10089226" y="17136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  <a:latin typeface="微软雅黑"/>
                <a:ea typeface="微软雅黑"/>
                <a:cs typeface="OPPOSans R" panose="00020600040101010101" pitchFamily="18" charset="-122"/>
                <a:sym typeface="微软雅黑"/>
              </a:endParaRPr>
            </a:p>
          </p:txBody>
        </p:sp>
        <p:sp>
          <p:nvSpPr>
            <p:cNvPr id="54" name="椭圆 53">
              <a:extLst>
                <a:ext uri="{FF2B5EF4-FFF2-40B4-BE49-F238E27FC236}">
                  <a16:creationId xmlns:a16="http://schemas.microsoft.com/office/drawing/2014/main" xmlns="" id="{5EA501D2-D759-4E7B-9AC3-A1D9A274F712}"/>
                </a:ext>
              </a:extLst>
            </p:cNvPr>
            <p:cNvSpPr/>
            <p:nvPr/>
          </p:nvSpPr>
          <p:spPr>
            <a:xfrm flipH="1" flipV="1">
              <a:off x="10291156" y="171363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  <a:latin typeface="微软雅黑"/>
                <a:ea typeface="微软雅黑"/>
                <a:cs typeface="OPPOSans R" panose="00020600040101010101" pitchFamily="18" charset="-122"/>
                <a:sym typeface="微软雅黑"/>
              </a:endParaRPr>
            </a:p>
          </p:txBody>
        </p:sp>
        <p:sp>
          <p:nvSpPr>
            <p:cNvPr id="55" name="椭圆 54">
              <a:extLst>
                <a:ext uri="{FF2B5EF4-FFF2-40B4-BE49-F238E27FC236}">
                  <a16:creationId xmlns:a16="http://schemas.microsoft.com/office/drawing/2014/main" xmlns="" id="{0C309202-1999-4716-A4CA-7DFFF447D650}"/>
                </a:ext>
              </a:extLst>
            </p:cNvPr>
            <p:cNvSpPr/>
            <p:nvPr/>
          </p:nvSpPr>
          <p:spPr>
            <a:xfrm flipH="1" flipV="1">
              <a:off x="10493086" y="171362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  <a:latin typeface="微软雅黑"/>
                <a:ea typeface="微软雅黑"/>
                <a:cs typeface="OPPOSans R" panose="00020600040101010101" pitchFamily="18" charset="-122"/>
                <a:sym typeface="微软雅黑"/>
              </a:endParaRPr>
            </a:p>
          </p:txBody>
        </p:sp>
        <p:sp>
          <p:nvSpPr>
            <p:cNvPr id="56" name="椭圆 55">
              <a:extLst>
                <a:ext uri="{FF2B5EF4-FFF2-40B4-BE49-F238E27FC236}">
                  <a16:creationId xmlns:a16="http://schemas.microsoft.com/office/drawing/2014/main" xmlns="" id="{A3E280F6-BA10-4054-9225-E7C24F66E28E}"/>
                </a:ext>
              </a:extLst>
            </p:cNvPr>
            <p:cNvSpPr/>
            <p:nvPr/>
          </p:nvSpPr>
          <p:spPr>
            <a:xfrm flipH="1" flipV="1">
              <a:off x="9483436" y="18831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  <a:latin typeface="微软雅黑"/>
                <a:ea typeface="微软雅黑"/>
                <a:cs typeface="OPPOSans R" panose="00020600040101010101" pitchFamily="18" charset="-122"/>
                <a:sym typeface="微软雅黑"/>
              </a:endParaRPr>
            </a:p>
          </p:txBody>
        </p:sp>
        <p:sp>
          <p:nvSpPr>
            <p:cNvPr id="57" name="椭圆 56">
              <a:extLst>
                <a:ext uri="{FF2B5EF4-FFF2-40B4-BE49-F238E27FC236}">
                  <a16:creationId xmlns:a16="http://schemas.microsoft.com/office/drawing/2014/main" xmlns="" id="{014F0A96-1EBA-48E0-9828-6DB50B47DCC4}"/>
                </a:ext>
              </a:extLst>
            </p:cNvPr>
            <p:cNvSpPr/>
            <p:nvPr/>
          </p:nvSpPr>
          <p:spPr>
            <a:xfrm flipH="1" flipV="1">
              <a:off x="9685366" y="188317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  <a:latin typeface="微软雅黑"/>
                <a:ea typeface="微软雅黑"/>
                <a:cs typeface="OPPOSans R" panose="00020600040101010101" pitchFamily="18" charset="-122"/>
                <a:sym typeface="微软雅黑"/>
              </a:endParaRPr>
            </a:p>
          </p:txBody>
        </p:sp>
        <p:sp>
          <p:nvSpPr>
            <p:cNvPr id="58" name="椭圆 57">
              <a:extLst>
                <a:ext uri="{FF2B5EF4-FFF2-40B4-BE49-F238E27FC236}">
                  <a16:creationId xmlns:a16="http://schemas.microsoft.com/office/drawing/2014/main" xmlns="" id="{B570E288-E98C-4185-A62F-D99A36B105BC}"/>
                </a:ext>
              </a:extLst>
            </p:cNvPr>
            <p:cNvSpPr/>
            <p:nvPr/>
          </p:nvSpPr>
          <p:spPr>
            <a:xfrm flipH="1" flipV="1">
              <a:off x="9887296" y="188317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  <a:latin typeface="微软雅黑"/>
                <a:ea typeface="微软雅黑"/>
                <a:cs typeface="OPPOSans R" panose="00020600040101010101" pitchFamily="18" charset="-122"/>
                <a:sym typeface="微软雅黑"/>
              </a:endParaRPr>
            </a:p>
          </p:txBody>
        </p:sp>
        <p:sp>
          <p:nvSpPr>
            <p:cNvPr id="59" name="椭圆 58">
              <a:extLst>
                <a:ext uri="{FF2B5EF4-FFF2-40B4-BE49-F238E27FC236}">
                  <a16:creationId xmlns:a16="http://schemas.microsoft.com/office/drawing/2014/main" xmlns="" id="{8E9B04BD-DB0D-4A7C-85D6-CE6F97E341A1}"/>
                </a:ext>
              </a:extLst>
            </p:cNvPr>
            <p:cNvSpPr/>
            <p:nvPr/>
          </p:nvSpPr>
          <p:spPr>
            <a:xfrm flipH="1" flipV="1">
              <a:off x="10089226" y="188317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  <a:latin typeface="微软雅黑"/>
                <a:ea typeface="微软雅黑"/>
                <a:cs typeface="OPPOSans R" panose="00020600040101010101" pitchFamily="18" charset="-122"/>
                <a:sym typeface="微软雅黑"/>
              </a:endParaRPr>
            </a:p>
          </p:txBody>
        </p:sp>
        <p:sp>
          <p:nvSpPr>
            <p:cNvPr id="60" name="椭圆 59">
              <a:extLst>
                <a:ext uri="{FF2B5EF4-FFF2-40B4-BE49-F238E27FC236}">
                  <a16:creationId xmlns:a16="http://schemas.microsoft.com/office/drawing/2014/main" xmlns="" id="{06E1AEF5-9B6B-4299-BE3D-BFC7E4ED2074}"/>
                </a:ext>
              </a:extLst>
            </p:cNvPr>
            <p:cNvSpPr/>
            <p:nvPr/>
          </p:nvSpPr>
          <p:spPr>
            <a:xfrm flipH="1" flipV="1">
              <a:off x="10291156" y="188317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  <a:latin typeface="微软雅黑"/>
                <a:ea typeface="微软雅黑"/>
                <a:cs typeface="OPPOSans R" panose="00020600040101010101" pitchFamily="18" charset="-122"/>
                <a:sym typeface="微软雅黑"/>
              </a:endParaRPr>
            </a:p>
          </p:txBody>
        </p:sp>
        <p:sp>
          <p:nvSpPr>
            <p:cNvPr id="61" name="椭圆 60">
              <a:extLst>
                <a:ext uri="{FF2B5EF4-FFF2-40B4-BE49-F238E27FC236}">
                  <a16:creationId xmlns:a16="http://schemas.microsoft.com/office/drawing/2014/main" xmlns="" id="{1054CB05-9175-4D22-9798-8F425E004E58}"/>
                </a:ext>
              </a:extLst>
            </p:cNvPr>
            <p:cNvSpPr/>
            <p:nvPr/>
          </p:nvSpPr>
          <p:spPr>
            <a:xfrm flipH="1" flipV="1">
              <a:off x="10493086" y="1883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  <a:latin typeface="微软雅黑"/>
                <a:ea typeface="微软雅黑"/>
                <a:cs typeface="OPPOSans R" panose="00020600040101010101" pitchFamily="18" charset="-122"/>
                <a:sym typeface="微软雅黑"/>
              </a:endParaRPr>
            </a:p>
          </p:txBody>
        </p:sp>
        <p:sp>
          <p:nvSpPr>
            <p:cNvPr id="62" name="椭圆 61">
              <a:extLst>
                <a:ext uri="{FF2B5EF4-FFF2-40B4-BE49-F238E27FC236}">
                  <a16:creationId xmlns:a16="http://schemas.microsoft.com/office/drawing/2014/main" xmlns="" id="{F5A1CD27-40EC-4FF0-BCDE-4EFD361B6AE0}"/>
                </a:ext>
              </a:extLst>
            </p:cNvPr>
            <p:cNvSpPr/>
            <p:nvPr/>
          </p:nvSpPr>
          <p:spPr>
            <a:xfrm flipH="1" flipV="1">
              <a:off x="9483436" y="205272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  <a:latin typeface="微软雅黑"/>
                <a:ea typeface="微软雅黑"/>
                <a:cs typeface="OPPOSans R" panose="00020600040101010101" pitchFamily="18" charset="-122"/>
                <a:sym typeface="微软雅黑"/>
              </a:endParaRPr>
            </a:p>
          </p:txBody>
        </p:sp>
        <p:sp>
          <p:nvSpPr>
            <p:cNvPr id="63" name="椭圆 62">
              <a:extLst>
                <a:ext uri="{FF2B5EF4-FFF2-40B4-BE49-F238E27FC236}">
                  <a16:creationId xmlns:a16="http://schemas.microsoft.com/office/drawing/2014/main" xmlns="" id="{303147D6-C1F7-4A1C-A562-E7980F6E9C7A}"/>
                </a:ext>
              </a:extLst>
            </p:cNvPr>
            <p:cNvSpPr/>
            <p:nvPr/>
          </p:nvSpPr>
          <p:spPr>
            <a:xfrm flipH="1" flipV="1">
              <a:off x="9685366" y="205272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  <a:latin typeface="微软雅黑"/>
                <a:ea typeface="微软雅黑"/>
                <a:cs typeface="OPPOSans R" panose="00020600040101010101" pitchFamily="18" charset="-122"/>
                <a:sym typeface="微软雅黑"/>
              </a:endParaRPr>
            </a:p>
          </p:txBody>
        </p:sp>
        <p:sp>
          <p:nvSpPr>
            <p:cNvPr id="64" name="椭圆 63">
              <a:extLst>
                <a:ext uri="{FF2B5EF4-FFF2-40B4-BE49-F238E27FC236}">
                  <a16:creationId xmlns:a16="http://schemas.microsoft.com/office/drawing/2014/main" xmlns="" id="{735B32C4-76E8-4158-BFF2-CD203B922675}"/>
                </a:ext>
              </a:extLst>
            </p:cNvPr>
            <p:cNvSpPr/>
            <p:nvPr/>
          </p:nvSpPr>
          <p:spPr>
            <a:xfrm flipH="1" flipV="1">
              <a:off x="9887296" y="205272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  <a:latin typeface="微软雅黑"/>
                <a:ea typeface="微软雅黑"/>
                <a:cs typeface="OPPOSans R" panose="00020600040101010101" pitchFamily="18" charset="-122"/>
                <a:sym typeface="微软雅黑"/>
              </a:endParaRPr>
            </a:p>
          </p:txBody>
        </p:sp>
        <p:sp>
          <p:nvSpPr>
            <p:cNvPr id="65" name="椭圆 64">
              <a:extLst>
                <a:ext uri="{FF2B5EF4-FFF2-40B4-BE49-F238E27FC236}">
                  <a16:creationId xmlns:a16="http://schemas.microsoft.com/office/drawing/2014/main" xmlns="" id="{41E8BE22-1026-43CE-9933-22707A4546F1}"/>
                </a:ext>
              </a:extLst>
            </p:cNvPr>
            <p:cNvSpPr/>
            <p:nvPr/>
          </p:nvSpPr>
          <p:spPr>
            <a:xfrm flipH="1" flipV="1">
              <a:off x="10089226" y="20527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  <a:latin typeface="微软雅黑"/>
                <a:ea typeface="微软雅黑"/>
                <a:cs typeface="OPPOSans R" panose="00020600040101010101" pitchFamily="18" charset="-122"/>
                <a:sym typeface="微软雅黑"/>
              </a:endParaRPr>
            </a:p>
          </p:txBody>
        </p:sp>
        <p:sp>
          <p:nvSpPr>
            <p:cNvPr id="66" name="椭圆 65">
              <a:extLst>
                <a:ext uri="{FF2B5EF4-FFF2-40B4-BE49-F238E27FC236}">
                  <a16:creationId xmlns:a16="http://schemas.microsoft.com/office/drawing/2014/main" xmlns="" id="{5391BE7C-5C34-4798-98AF-28610A164038}"/>
                </a:ext>
              </a:extLst>
            </p:cNvPr>
            <p:cNvSpPr/>
            <p:nvPr/>
          </p:nvSpPr>
          <p:spPr>
            <a:xfrm flipH="1" flipV="1">
              <a:off x="10291156" y="205272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  <a:latin typeface="微软雅黑"/>
                <a:ea typeface="微软雅黑"/>
                <a:cs typeface="OPPOSans R" panose="00020600040101010101" pitchFamily="18" charset="-122"/>
                <a:sym typeface="微软雅黑"/>
              </a:endParaRPr>
            </a:p>
          </p:txBody>
        </p:sp>
        <p:sp>
          <p:nvSpPr>
            <p:cNvPr id="67" name="椭圆 66">
              <a:extLst>
                <a:ext uri="{FF2B5EF4-FFF2-40B4-BE49-F238E27FC236}">
                  <a16:creationId xmlns:a16="http://schemas.microsoft.com/office/drawing/2014/main" xmlns="" id="{7AFA5B42-248B-48E4-B921-D88A17901F30}"/>
                </a:ext>
              </a:extLst>
            </p:cNvPr>
            <p:cNvSpPr/>
            <p:nvPr/>
          </p:nvSpPr>
          <p:spPr>
            <a:xfrm flipH="1" flipV="1">
              <a:off x="10493086" y="205271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  <a:latin typeface="微软雅黑"/>
                <a:ea typeface="微软雅黑"/>
                <a:cs typeface="OPPOSans R" panose="00020600040101010101" pitchFamily="18" charset="-122"/>
                <a:sym typeface="微软雅黑"/>
              </a:endParaRPr>
            </a:p>
          </p:txBody>
        </p:sp>
        <p:sp>
          <p:nvSpPr>
            <p:cNvPr id="68" name="椭圆 67">
              <a:extLst>
                <a:ext uri="{FF2B5EF4-FFF2-40B4-BE49-F238E27FC236}">
                  <a16:creationId xmlns:a16="http://schemas.microsoft.com/office/drawing/2014/main" xmlns="" id="{A754A89F-4583-4085-B1E0-40A7DEC1FB00}"/>
                </a:ext>
              </a:extLst>
            </p:cNvPr>
            <p:cNvSpPr/>
            <p:nvPr/>
          </p:nvSpPr>
          <p:spPr>
            <a:xfrm flipH="1" flipV="1">
              <a:off x="9483436" y="222226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  <a:latin typeface="微软雅黑"/>
                <a:ea typeface="微软雅黑"/>
                <a:cs typeface="OPPOSans R" panose="00020600040101010101" pitchFamily="18" charset="-122"/>
                <a:sym typeface="微软雅黑"/>
              </a:endParaRPr>
            </a:p>
          </p:txBody>
        </p:sp>
        <p:sp>
          <p:nvSpPr>
            <p:cNvPr id="69" name="椭圆 68">
              <a:extLst>
                <a:ext uri="{FF2B5EF4-FFF2-40B4-BE49-F238E27FC236}">
                  <a16:creationId xmlns:a16="http://schemas.microsoft.com/office/drawing/2014/main" xmlns="" id="{823DE795-8F5B-4345-944F-CD04DD67B3EC}"/>
                </a:ext>
              </a:extLst>
            </p:cNvPr>
            <p:cNvSpPr/>
            <p:nvPr/>
          </p:nvSpPr>
          <p:spPr>
            <a:xfrm flipH="1" flipV="1">
              <a:off x="9685366" y="22222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  <a:latin typeface="微软雅黑"/>
                <a:ea typeface="微软雅黑"/>
                <a:cs typeface="OPPOSans R" panose="00020600040101010101" pitchFamily="18" charset="-122"/>
                <a:sym typeface="微软雅黑"/>
              </a:endParaRPr>
            </a:p>
          </p:txBody>
        </p:sp>
        <p:sp>
          <p:nvSpPr>
            <p:cNvPr id="70" name="椭圆 69">
              <a:extLst>
                <a:ext uri="{FF2B5EF4-FFF2-40B4-BE49-F238E27FC236}">
                  <a16:creationId xmlns:a16="http://schemas.microsoft.com/office/drawing/2014/main" xmlns="" id="{955C8C80-7E4C-4F34-9B9E-B07CAFE1ECF1}"/>
                </a:ext>
              </a:extLst>
            </p:cNvPr>
            <p:cNvSpPr/>
            <p:nvPr/>
          </p:nvSpPr>
          <p:spPr>
            <a:xfrm flipH="1" flipV="1">
              <a:off x="9887296" y="222226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  <a:latin typeface="微软雅黑"/>
                <a:ea typeface="微软雅黑"/>
                <a:cs typeface="OPPOSans R" panose="00020600040101010101" pitchFamily="18" charset="-122"/>
                <a:sym typeface="微软雅黑"/>
              </a:endParaRPr>
            </a:p>
          </p:txBody>
        </p:sp>
        <p:sp>
          <p:nvSpPr>
            <p:cNvPr id="71" name="椭圆 70">
              <a:extLst>
                <a:ext uri="{FF2B5EF4-FFF2-40B4-BE49-F238E27FC236}">
                  <a16:creationId xmlns:a16="http://schemas.microsoft.com/office/drawing/2014/main" xmlns="" id="{76BD5273-932D-491B-B8E2-5810F3E59712}"/>
                </a:ext>
              </a:extLst>
            </p:cNvPr>
            <p:cNvSpPr/>
            <p:nvPr/>
          </p:nvSpPr>
          <p:spPr>
            <a:xfrm flipH="1" flipV="1">
              <a:off x="10089226" y="222226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  <a:latin typeface="微软雅黑"/>
                <a:ea typeface="微软雅黑"/>
                <a:cs typeface="OPPOSans R" panose="00020600040101010101" pitchFamily="18" charset="-122"/>
                <a:sym typeface="微软雅黑"/>
              </a:endParaRPr>
            </a:p>
          </p:txBody>
        </p:sp>
        <p:sp>
          <p:nvSpPr>
            <p:cNvPr id="72" name="椭圆 71">
              <a:extLst>
                <a:ext uri="{FF2B5EF4-FFF2-40B4-BE49-F238E27FC236}">
                  <a16:creationId xmlns:a16="http://schemas.microsoft.com/office/drawing/2014/main" xmlns="" id="{EDFE1882-7A7F-448A-8B6E-6C7ABE2B91A5}"/>
                </a:ext>
              </a:extLst>
            </p:cNvPr>
            <p:cNvSpPr/>
            <p:nvPr/>
          </p:nvSpPr>
          <p:spPr>
            <a:xfrm flipH="1" flipV="1">
              <a:off x="10291156" y="222226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  <a:latin typeface="微软雅黑"/>
                <a:ea typeface="微软雅黑"/>
                <a:cs typeface="OPPOSans R" panose="00020600040101010101" pitchFamily="18" charset="-122"/>
                <a:sym typeface="微软雅黑"/>
              </a:endParaRPr>
            </a:p>
          </p:txBody>
        </p:sp>
        <p:sp>
          <p:nvSpPr>
            <p:cNvPr id="73" name="椭圆 72">
              <a:extLst>
                <a:ext uri="{FF2B5EF4-FFF2-40B4-BE49-F238E27FC236}">
                  <a16:creationId xmlns:a16="http://schemas.microsoft.com/office/drawing/2014/main" xmlns="" id="{D35BF6CE-2592-4393-A9E3-8AB7311778F0}"/>
                </a:ext>
              </a:extLst>
            </p:cNvPr>
            <p:cNvSpPr/>
            <p:nvPr/>
          </p:nvSpPr>
          <p:spPr>
            <a:xfrm flipH="1" flipV="1">
              <a:off x="10493086" y="222226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  <a:latin typeface="微软雅黑"/>
                <a:ea typeface="微软雅黑"/>
                <a:cs typeface="OPPOSans R" panose="00020600040101010101" pitchFamily="18" charset="-122"/>
                <a:sym typeface="微软雅黑"/>
              </a:endParaRP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xmlns="" id="{F99FC18D-567B-4933-B796-9A32AB6A47FE}"/>
              </a:ext>
            </a:extLst>
          </p:cNvPr>
          <p:cNvGrpSpPr/>
          <p:nvPr/>
        </p:nvGrpSpPr>
        <p:grpSpPr>
          <a:xfrm>
            <a:off x="600075" y="1753034"/>
            <a:ext cx="3971927" cy="415498"/>
            <a:chOff x="800100" y="1194378"/>
            <a:chExt cx="5295902" cy="553996"/>
          </a:xfrm>
        </p:grpSpPr>
        <p:sp>
          <p:nvSpPr>
            <p:cNvPr id="87" name="文本框 86">
              <a:extLst>
                <a:ext uri="{FF2B5EF4-FFF2-40B4-BE49-F238E27FC236}">
                  <a16:creationId xmlns:a16="http://schemas.microsoft.com/office/drawing/2014/main" xmlns="" id="{BCCEFCF6-6345-4315-BEE0-B53BA51238CF}"/>
                </a:ext>
              </a:extLst>
            </p:cNvPr>
            <p:cNvSpPr txBox="1"/>
            <p:nvPr/>
          </p:nvSpPr>
          <p:spPr>
            <a:xfrm>
              <a:off x="1236539" y="1194378"/>
              <a:ext cx="4859463" cy="5539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zh-CN" sz="2100" b="1" dirty="0" smtClean="0">
                  <a:solidFill>
                    <a:srgbClr val="C00000"/>
                  </a:solidFill>
                </a:rPr>
                <a:t>深化</a:t>
              </a:r>
              <a:r>
                <a:rPr lang="zh-CN" altLang="zh-CN" sz="2100" b="1" dirty="0">
                  <a:solidFill>
                    <a:srgbClr val="C00000"/>
                  </a:solidFill>
                </a:rPr>
                <a:t>师德师风建设</a:t>
              </a:r>
              <a:r>
                <a:rPr lang="zh-CN" altLang="en-US" dirty="0">
                  <a:solidFill>
                    <a:srgbClr val="AF1111"/>
                  </a:solidFill>
                  <a:latin typeface="微软雅黑"/>
                  <a:ea typeface="微软雅黑"/>
                  <a:cs typeface="OPPOSans R" panose="00020600040101010101" pitchFamily="18" charset="-122"/>
                  <a:sym typeface="微软雅黑"/>
                </a:rPr>
                <a:t>）</a:t>
              </a:r>
            </a:p>
          </p:txBody>
        </p:sp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xmlns="" id="{D117A369-C395-48DB-8BBD-915F8601417E}"/>
                </a:ext>
              </a:extLst>
            </p:cNvPr>
            <p:cNvGrpSpPr/>
            <p:nvPr/>
          </p:nvGrpSpPr>
          <p:grpSpPr>
            <a:xfrm>
              <a:off x="800100" y="1287780"/>
              <a:ext cx="276488" cy="276488"/>
              <a:chOff x="800100" y="1287780"/>
              <a:chExt cx="276488" cy="276488"/>
            </a:xfrm>
          </p:grpSpPr>
          <p:sp>
            <p:nvSpPr>
              <p:cNvPr id="3" name="椭圆 2">
                <a:extLst>
                  <a:ext uri="{FF2B5EF4-FFF2-40B4-BE49-F238E27FC236}">
                    <a16:creationId xmlns:a16="http://schemas.microsoft.com/office/drawing/2014/main" xmlns="" id="{B70E36CD-8458-4DC7-A3BE-0257ADE38B73}"/>
                  </a:ext>
                </a:extLst>
              </p:cNvPr>
              <p:cNvSpPr/>
              <p:nvPr/>
            </p:nvSpPr>
            <p:spPr>
              <a:xfrm>
                <a:off x="800100" y="1287780"/>
                <a:ext cx="276488" cy="276488"/>
              </a:xfrm>
              <a:prstGeom prst="ellipse">
                <a:avLst/>
              </a:prstGeom>
              <a:solidFill>
                <a:srgbClr val="AF111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srgbClr val="AF1111"/>
                  </a:solidFill>
                  <a:latin typeface="微软雅黑"/>
                  <a:ea typeface="微软雅黑"/>
                  <a:cs typeface="OPPOSans R" panose="00020600040101010101" pitchFamily="18" charset="-122"/>
                  <a:sym typeface="微软雅黑"/>
                </a:endParaRPr>
              </a:p>
            </p:txBody>
          </p:sp>
          <p:sp>
            <p:nvSpPr>
              <p:cNvPr id="10" name="箭头: 右 9">
                <a:extLst>
                  <a:ext uri="{FF2B5EF4-FFF2-40B4-BE49-F238E27FC236}">
                    <a16:creationId xmlns:a16="http://schemas.microsoft.com/office/drawing/2014/main" xmlns="" id="{292DF645-EBAE-46D1-9481-CE2CAE2A6235}"/>
                  </a:ext>
                </a:extLst>
              </p:cNvPr>
              <p:cNvSpPr/>
              <p:nvPr/>
            </p:nvSpPr>
            <p:spPr>
              <a:xfrm>
                <a:off x="849893" y="1335405"/>
                <a:ext cx="199762" cy="179612"/>
              </a:xfrm>
              <a:prstGeom prst="rightArrow">
                <a:avLst>
                  <a:gd name="adj1" fmla="val 50000"/>
                  <a:gd name="adj2" fmla="val 61666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srgbClr val="AF1111"/>
                  </a:solidFill>
                  <a:latin typeface="微软雅黑"/>
                  <a:ea typeface="微软雅黑"/>
                  <a:cs typeface="OPPOSans R" panose="00020600040101010101" pitchFamily="18" charset="-122"/>
                  <a:sym typeface="微软雅黑"/>
                </a:endParaRPr>
              </a:p>
            </p:txBody>
          </p:sp>
        </p:grpSp>
      </p:grpSp>
      <p:graphicFrame>
        <p:nvGraphicFramePr>
          <p:cNvPr id="17" name="表格 16">
            <a:extLst>
              <a:ext uri="{FF2B5EF4-FFF2-40B4-BE49-F238E27FC236}">
                <a16:creationId xmlns:a16="http://schemas.microsoft.com/office/drawing/2014/main" xmlns="" id="{1119C64F-738B-46E5-9375-491A829610E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927403" y="2179874"/>
          <a:ext cx="7232344" cy="22339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00000">
                  <a:extLst>
                    <a:ext uri="{9D8B030D-6E8A-4147-A177-3AD203B41FA5}">
                      <a16:colId xmlns:a16="http://schemas.microsoft.com/office/drawing/2014/main" xmlns="" val="316665141"/>
                    </a:ext>
                  </a:extLst>
                </a:gridCol>
                <a:gridCol w="916172">
                  <a:extLst>
                    <a:ext uri="{9D8B030D-6E8A-4147-A177-3AD203B41FA5}">
                      <a16:colId xmlns:a16="http://schemas.microsoft.com/office/drawing/2014/main" xmlns="" val="52868821"/>
                    </a:ext>
                  </a:extLst>
                </a:gridCol>
                <a:gridCol w="2700000">
                  <a:extLst>
                    <a:ext uri="{9D8B030D-6E8A-4147-A177-3AD203B41FA5}">
                      <a16:colId xmlns:a16="http://schemas.microsoft.com/office/drawing/2014/main" xmlns="" val="775103447"/>
                    </a:ext>
                  </a:extLst>
                </a:gridCol>
                <a:gridCol w="916172">
                  <a:extLst>
                    <a:ext uri="{9D8B030D-6E8A-4147-A177-3AD203B41FA5}">
                      <a16:colId xmlns:a16="http://schemas.microsoft.com/office/drawing/2014/main" xmlns="" val="3897940464"/>
                    </a:ext>
                  </a:extLst>
                </a:gridCol>
              </a:tblGrid>
              <a:tr h="279246"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 marL="5715" marR="5715" marT="571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F111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0"/>
                    </a:p>
                  </a:txBody>
                  <a:tcPr marL="5715" marR="5715" marT="571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F111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0"/>
                    </a:p>
                  </a:txBody>
                  <a:tcPr marL="5715" marR="5715" marT="571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F111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0"/>
                    </a:p>
                  </a:txBody>
                  <a:tcPr marL="5715" marR="5715" marT="571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F111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87129183"/>
                  </a:ext>
                </a:extLst>
              </a:tr>
              <a:tr h="279246">
                <a:tc>
                  <a:txBody>
                    <a:bodyPr/>
                    <a:lstStyle/>
                    <a:p>
                      <a:endParaRPr lang="zh-CN" altLang="en-US" sz="1000"/>
                    </a:p>
                  </a:txBody>
                  <a:tcPr marL="5715" marR="5715" marT="571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0"/>
                    </a:p>
                  </a:txBody>
                  <a:tcPr marL="5715" marR="5715" marT="571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0"/>
                    </a:p>
                  </a:txBody>
                  <a:tcPr marL="5715" marR="5715" marT="571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0"/>
                    </a:p>
                  </a:txBody>
                  <a:tcPr marL="5715" marR="5715" marT="571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82179484"/>
                  </a:ext>
                </a:extLst>
              </a:tr>
              <a:tr h="279246"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 marL="5715" marR="5715" marT="571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 marL="5715" marR="5715" marT="571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 marL="5715" marR="5715" marT="571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0"/>
                    </a:p>
                  </a:txBody>
                  <a:tcPr marL="5715" marR="5715" marT="571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67206272"/>
                  </a:ext>
                </a:extLst>
              </a:tr>
              <a:tr h="279246"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 marL="5715" marR="5715" marT="571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 marL="5715" marR="5715" marT="571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 marL="5715" marR="5715" marT="571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0"/>
                    </a:p>
                  </a:txBody>
                  <a:tcPr marL="5715" marR="5715" marT="571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7826541"/>
                  </a:ext>
                </a:extLst>
              </a:tr>
              <a:tr h="279246">
                <a:tc>
                  <a:txBody>
                    <a:bodyPr/>
                    <a:lstStyle/>
                    <a:p>
                      <a:endParaRPr lang="zh-CN" altLang="en-US" sz="1000"/>
                    </a:p>
                  </a:txBody>
                  <a:tcPr marL="5715" marR="5715" marT="571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0"/>
                    </a:p>
                  </a:txBody>
                  <a:tcPr marL="5715" marR="5715" marT="571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0"/>
                    </a:p>
                  </a:txBody>
                  <a:tcPr marL="5715" marR="5715" marT="571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0"/>
                    </a:p>
                  </a:txBody>
                  <a:tcPr marL="5715" marR="5715" marT="571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81908697"/>
                  </a:ext>
                </a:extLst>
              </a:tr>
              <a:tr h="279246">
                <a:tc>
                  <a:txBody>
                    <a:bodyPr/>
                    <a:lstStyle/>
                    <a:p>
                      <a:endParaRPr lang="zh-CN" altLang="en-US" sz="1000"/>
                    </a:p>
                  </a:txBody>
                  <a:tcPr marL="5715" marR="5715" marT="571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0"/>
                    </a:p>
                  </a:txBody>
                  <a:tcPr marL="5715" marR="5715" marT="571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0"/>
                    </a:p>
                  </a:txBody>
                  <a:tcPr marL="5715" marR="5715" marT="571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0"/>
                    </a:p>
                  </a:txBody>
                  <a:tcPr marL="5715" marR="5715" marT="571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07747350"/>
                  </a:ext>
                </a:extLst>
              </a:tr>
              <a:tr h="279246">
                <a:tc>
                  <a:txBody>
                    <a:bodyPr/>
                    <a:lstStyle/>
                    <a:p>
                      <a:endParaRPr lang="zh-CN" altLang="en-US" sz="1000"/>
                    </a:p>
                  </a:txBody>
                  <a:tcPr marL="5715" marR="5715" marT="571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0"/>
                    </a:p>
                  </a:txBody>
                  <a:tcPr marL="5715" marR="5715" marT="571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0"/>
                    </a:p>
                  </a:txBody>
                  <a:tcPr marL="5715" marR="5715" marT="571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0"/>
                    </a:p>
                  </a:txBody>
                  <a:tcPr marL="5715" marR="5715" marT="571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34391384"/>
                  </a:ext>
                </a:extLst>
              </a:tr>
              <a:tr h="279246">
                <a:tc>
                  <a:txBody>
                    <a:bodyPr/>
                    <a:lstStyle/>
                    <a:p>
                      <a:endParaRPr lang="zh-CN" altLang="en-US" sz="1000"/>
                    </a:p>
                  </a:txBody>
                  <a:tcPr marL="5715" marR="5715" marT="571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0"/>
                    </a:p>
                  </a:txBody>
                  <a:tcPr marL="5715" marR="5715" marT="571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 marL="5715" marR="5715" marT="571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 marL="5715" marR="5715" marT="571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65259067"/>
                  </a:ext>
                </a:extLst>
              </a:tr>
            </a:tbl>
          </a:graphicData>
        </a:graphic>
      </p:graphicFrame>
      <p:sp>
        <p:nvSpPr>
          <p:cNvPr id="76" name="矩形: 圆角 75">
            <a:extLst>
              <a:ext uri="{FF2B5EF4-FFF2-40B4-BE49-F238E27FC236}">
                <a16:creationId xmlns:a16="http://schemas.microsoft.com/office/drawing/2014/main" xmlns="" id="{A64AFEFE-B1E8-475A-9D74-AE41A1A4E7D8}"/>
              </a:ext>
            </a:extLst>
          </p:cNvPr>
          <p:cNvSpPr/>
          <p:nvPr/>
        </p:nvSpPr>
        <p:spPr>
          <a:xfrm>
            <a:off x="2156915" y="4672641"/>
            <a:ext cx="1884377" cy="952739"/>
          </a:xfrm>
          <a:prstGeom prst="roundRect">
            <a:avLst>
              <a:gd name="adj" fmla="val 8414"/>
            </a:avLst>
          </a:prstGeom>
          <a:noFill/>
          <a:ln w="25400">
            <a:solidFill>
              <a:srgbClr val="AF11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  <a:latin typeface="微软雅黑"/>
              <a:ea typeface="微软雅黑"/>
              <a:cs typeface="OPPOSans R" panose="00020600040101010101" pitchFamily="18" charset="-122"/>
              <a:sym typeface="微软雅黑"/>
            </a:endParaRPr>
          </a:p>
        </p:txBody>
      </p:sp>
      <p:sp>
        <p:nvSpPr>
          <p:cNvPr id="98" name="矩形: 圆角 97">
            <a:extLst>
              <a:ext uri="{FF2B5EF4-FFF2-40B4-BE49-F238E27FC236}">
                <a16:creationId xmlns:a16="http://schemas.microsoft.com/office/drawing/2014/main" xmlns="" id="{D6B06ACA-B41A-45C5-8497-3B1FEB03094D}"/>
              </a:ext>
            </a:extLst>
          </p:cNvPr>
          <p:cNvSpPr/>
          <p:nvPr/>
        </p:nvSpPr>
        <p:spPr>
          <a:xfrm>
            <a:off x="5145860" y="4672641"/>
            <a:ext cx="1884377" cy="952739"/>
          </a:xfrm>
          <a:prstGeom prst="roundRect">
            <a:avLst>
              <a:gd name="adj" fmla="val 8414"/>
            </a:avLst>
          </a:prstGeom>
          <a:noFill/>
          <a:ln w="25400">
            <a:solidFill>
              <a:srgbClr val="AF11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  <a:latin typeface="微软雅黑"/>
              <a:ea typeface="微软雅黑"/>
              <a:cs typeface="OPPOSans R" panose="00020600040101010101" pitchFamily="18" charset="-122"/>
              <a:sym typeface="微软雅黑"/>
            </a:endParaRPr>
          </a:p>
        </p:txBody>
      </p:sp>
      <p:grpSp>
        <p:nvGrpSpPr>
          <p:cNvPr id="80" name="组合 79">
            <a:extLst>
              <a:ext uri="{FF2B5EF4-FFF2-40B4-BE49-F238E27FC236}">
                <a16:creationId xmlns:a16="http://schemas.microsoft.com/office/drawing/2014/main" xmlns="" id="{BEFE3014-DA24-46BA-A464-DC1B7984C0D3}"/>
              </a:ext>
            </a:extLst>
          </p:cNvPr>
          <p:cNvGrpSpPr/>
          <p:nvPr/>
        </p:nvGrpSpPr>
        <p:grpSpPr>
          <a:xfrm>
            <a:off x="1994328" y="4571348"/>
            <a:ext cx="373807" cy="373807"/>
            <a:chOff x="2659104" y="4952130"/>
            <a:chExt cx="498409" cy="498409"/>
          </a:xfrm>
        </p:grpSpPr>
        <p:sp>
          <p:nvSpPr>
            <p:cNvPr id="79" name="椭圆 78">
              <a:extLst>
                <a:ext uri="{FF2B5EF4-FFF2-40B4-BE49-F238E27FC236}">
                  <a16:creationId xmlns:a16="http://schemas.microsoft.com/office/drawing/2014/main" xmlns="" id="{0FE39AB6-415F-422D-8395-3590B383F2FC}"/>
                </a:ext>
              </a:extLst>
            </p:cNvPr>
            <p:cNvSpPr/>
            <p:nvPr/>
          </p:nvSpPr>
          <p:spPr>
            <a:xfrm>
              <a:off x="2659104" y="4952130"/>
              <a:ext cx="498409" cy="498409"/>
            </a:xfrm>
            <a:prstGeom prst="ellipse">
              <a:avLst/>
            </a:prstGeom>
            <a:solidFill>
              <a:srgbClr val="AF1111"/>
            </a:solidFill>
            <a:ln w="444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  <a:latin typeface="微软雅黑"/>
                <a:ea typeface="微软雅黑"/>
                <a:cs typeface="OPPOSans R" panose="00020600040101010101" pitchFamily="18" charset="-122"/>
                <a:sym typeface="微软雅黑"/>
              </a:endParaRPr>
            </a:p>
          </p:txBody>
        </p:sp>
        <p:sp>
          <p:nvSpPr>
            <p:cNvPr id="100" name="Freeform 285">
              <a:extLst>
                <a:ext uri="{FF2B5EF4-FFF2-40B4-BE49-F238E27FC236}">
                  <a16:creationId xmlns:a16="http://schemas.microsoft.com/office/drawing/2014/main" xmlns="" id="{8989CD9A-DC3D-44CB-8EE9-202EAD32F526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2810546" y="5073132"/>
              <a:ext cx="224588" cy="256406"/>
            </a:xfrm>
            <a:custGeom>
              <a:avLst/>
              <a:gdLst>
                <a:gd name="T0" fmla="*/ 70 w 160"/>
                <a:gd name="T1" fmla="*/ 106 h 183"/>
                <a:gd name="T2" fmla="*/ 67 w 160"/>
                <a:gd name="T3" fmla="*/ 147 h 183"/>
                <a:gd name="T4" fmla="*/ 104 w 160"/>
                <a:gd name="T5" fmla="*/ 147 h 183"/>
                <a:gd name="T6" fmla="*/ 141 w 160"/>
                <a:gd name="T7" fmla="*/ 148 h 183"/>
                <a:gd name="T8" fmla="*/ 90 w 160"/>
                <a:gd name="T9" fmla="*/ 144 h 183"/>
                <a:gd name="T10" fmla="*/ 101 w 160"/>
                <a:gd name="T11" fmla="*/ 136 h 183"/>
                <a:gd name="T12" fmla="*/ 89 w 160"/>
                <a:gd name="T13" fmla="*/ 112 h 183"/>
                <a:gd name="T14" fmla="*/ 91 w 160"/>
                <a:gd name="T15" fmla="*/ 121 h 183"/>
                <a:gd name="T16" fmla="*/ 108 w 160"/>
                <a:gd name="T17" fmla="*/ 136 h 183"/>
                <a:gd name="T18" fmla="*/ 129 w 160"/>
                <a:gd name="T19" fmla="*/ 143 h 183"/>
                <a:gd name="T20" fmla="*/ 0 w 160"/>
                <a:gd name="T21" fmla="*/ 19 h 183"/>
                <a:gd name="T22" fmla="*/ 155 w 160"/>
                <a:gd name="T23" fmla="*/ 178 h 183"/>
                <a:gd name="T24" fmla="*/ 106 w 160"/>
                <a:gd name="T25" fmla="*/ 21 h 183"/>
                <a:gd name="T26" fmla="*/ 146 w 160"/>
                <a:gd name="T27" fmla="*/ 164 h 183"/>
                <a:gd name="T28" fmla="*/ 14 w 160"/>
                <a:gd name="T29" fmla="*/ 19 h 183"/>
                <a:gd name="T30" fmla="*/ 114 w 160"/>
                <a:gd name="T31" fmla="*/ 62 h 183"/>
                <a:gd name="T32" fmla="*/ 39 w 160"/>
                <a:gd name="T33" fmla="*/ 72 h 183"/>
                <a:gd name="T34" fmla="*/ 38 w 160"/>
                <a:gd name="T35" fmla="*/ 72 h 183"/>
                <a:gd name="T36" fmla="*/ 37 w 160"/>
                <a:gd name="T37" fmla="*/ 73 h 183"/>
                <a:gd name="T38" fmla="*/ 37 w 160"/>
                <a:gd name="T39" fmla="*/ 73 h 183"/>
                <a:gd name="T40" fmla="*/ 36 w 160"/>
                <a:gd name="T41" fmla="*/ 73 h 183"/>
                <a:gd name="T42" fmla="*/ 36 w 160"/>
                <a:gd name="T43" fmla="*/ 74 h 183"/>
                <a:gd name="T44" fmla="*/ 35 w 160"/>
                <a:gd name="T45" fmla="*/ 74 h 183"/>
                <a:gd name="T46" fmla="*/ 35 w 160"/>
                <a:gd name="T47" fmla="*/ 75 h 183"/>
                <a:gd name="T48" fmla="*/ 35 w 160"/>
                <a:gd name="T49" fmla="*/ 75 h 183"/>
                <a:gd name="T50" fmla="*/ 35 w 160"/>
                <a:gd name="T51" fmla="*/ 76 h 183"/>
                <a:gd name="T52" fmla="*/ 35 w 160"/>
                <a:gd name="T53" fmla="*/ 77 h 183"/>
                <a:gd name="T54" fmla="*/ 35 w 160"/>
                <a:gd name="T55" fmla="*/ 77 h 183"/>
                <a:gd name="T56" fmla="*/ 35 w 160"/>
                <a:gd name="T57" fmla="*/ 78 h 183"/>
                <a:gd name="T58" fmla="*/ 35 w 160"/>
                <a:gd name="T59" fmla="*/ 78 h 183"/>
                <a:gd name="T60" fmla="*/ 36 w 160"/>
                <a:gd name="T61" fmla="*/ 79 h 183"/>
                <a:gd name="T62" fmla="*/ 36 w 160"/>
                <a:gd name="T63" fmla="*/ 79 h 183"/>
                <a:gd name="T64" fmla="*/ 37 w 160"/>
                <a:gd name="T65" fmla="*/ 80 h 183"/>
                <a:gd name="T66" fmla="*/ 37 w 160"/>
                <a:gd name="T67" fmla="*/ 80 h 183"/>
                <a:gd name="T68" fmla="*/ 38 w 160"/>
                <a:gd name="T69" fmla="*/ 80 h 183"/>
                <a:gd name="T70" fmla="*/ 38 w 160"/>
                <a:gd name="T71" fmla="*/ 81 h 183"/>
                <a:gd name="T72" fmla="*/ 39 w 160"/>
                <a:gd name="T73" fmla="*/ 81 h 183"/>
                <a:gd name="T74" fmla="*/ 121 w 160"/>
                <a:gd name="T75" fmla="*/ 81 h 183"/>
                <a:gd name="T76" fmla="*/ 122 w 160"/>
                <a:gd name="T77" fmla="*/ 81 h 183"/>
                <a:gd name="T78" fmla="*/ 123 w 160"/>
                <a:gd name="T79" fmla="*/ 80 h 183"/>
                <a:gd name="T80" fmla="*/ 123 w 160"/>
                <a:gd name="T81" fmla="*/ 80 h 183"/>
                <a:gd name="T82" fmla="*/ 124 w 160"/>
                <a:gd name="T83" fmla="*/ 80 h 183"/>
                <a:gd name="T84" fmla="*/ 124 w 160"/>
                <a:gd name="T85" fmla="*/ 79 h 183"/>
                <a:gd name="T86" fmla="*/ 125 w 160"/>
                <a:gd name="T87" fmla="*/ 79 h 183"/>
                <a:gd name="T88" fmla="*/ 125 w 160"/>
                <a:gd name="T89" fmla="*/ 78 h 183"/>
                <a:gd name="T90" fmla="*/ 125 w 160"/>
                <a:gd name="T91" fmla="*/ 78 h 183"/>
                <a:gd name="T92" fmla="*/ 125 w 160"/>
                <a:gd name="T93" fmla="*/ 77 h 183"/>
                <a:gd name="T94" fmla="*/ 125 w 160"/>
                <a:gd name="T95" fmla="*/ 76 h 183"/>
                <a:gd name="T96" fmla="*/ 125 w 160"/>
                <a:gd name="T97" fmla="*/ 76 h 183"/>
                <a:gd name="T98" fmla="*/ 125 w 160"/>
                <a:gd name="T99" fmla="*/ 75 h 183"/>
                <a:gd name="T100" fmla="*/ 125 w 160"/>
                <a:gd name="T101" fmla="*/ 75 h 183"/>
                <a:gd name="T102" fmla="*/ 125 w 160"/>
                <a:gd name="T103" fmla="*/ 74 h 183"/>
                <a:gd name="T104" fmla="*/ 124 w 160"/>
                <a:gd name="T105" fmla="*/ 73 h 183"/>
                <a:gd name="T106" fmla="*/ 124 w 160"/>
                <a:gd name="T107" fmla="*/ 73 h 183"/>
                <a:gd name="T108" fmla="*/ 123 w 160"/>
                <a:gd name="T109" fmla="*/ 73 h 183"/>
                <a:gd name="T110" fmla="*/ 122 w 160"/>
                <a:gd name="T111" fmla="*/ 72 h 183"/>
                <a:gd name="T112" fmla="*/ 122 w 160"/>
                <a:gd name="T113" fmla="*/ 72 h 183"/>
                <a:gd name="T114" fmla="*/ 121 w 160"/>
                <a:gd name="T115" fmla="*/ 72 h 183"/>
                <a:gd name="T116" fmla="*/ 89 w 160"/>
                <a:gd name="T117" fmla="*/ 4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60" h="183">
                  <a:moveTo>
                    <a:pt x="70" y="106"/>
                  </a:moveTo>
                  <a:cubicBezTo>
                    <a:pt x="70" y="104"/>
                    <a:pt x="69" y="102"/>
                    <a:pt x="66" y="102"/>
                  </a:cubicBezTo>
                  <a:cubicBezTo>
                    <a:pt x="39" y="102"/>
                    <a:pt x="39" y="102"/>
                    <a:pt x="39" y="102"/>
                  </a:cubicBezTo>
                  <a:cubicBezTo>
                    <a:pt x="37" y="102"/>
                    <a:pt x="35" y="104"/>
                    <a:pt x="35" y="106"/>
                  </a:cubicBezTo>
                  <a:cubicBezTo>
                    <a:pt x="35" y="109"/>
                    <a:pt x="37" y="111"/>
                    <a:pt x="39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9" y="111"/>
                    <a:pt x="70" y="109"/>
                    <a:pt x="70" y="106"/>
                  </a:cubicBezTo>
                  <a:close/>
                  <a:moveTo>
                    <a:pt x="121" y="95"/>
                  </a:moveTo>
                  <a:cubicBezTo>
                    <a:pt x="121" y="95"/>
                    <a:pt x="121" y="95"/>
                    <a:pt x="121" y="95"/>
                  </a:cubicBezTo>
                  <a:cubicBezTo>
                    <a:pt x="117" y="91"/>
                    <a:pt x="111" y="88"/>
                    <a:pt x="104" y="88"/>
                  </a:cubicBezTo>
                  <a:cubicBezTo>
                    <a:pt x="97" y="88"/>
                    <a:pt x="91" y="91"/>
                    <a:pt x="87" y="95"/>
                  </a:cubicBezTo>
                  <a:cubicBezTo>
                    <a:pt x="83" y="100"/>
                    <a:pt x="80" y="106"/>
                    <a:pt x="80" y="112"/>
                  </a:cubicBezTo>
                  <a:cubicBezTo>
                    <a:pt x="80" y="115"/>
                    <a:pt x="81" y="118"/>
                    <a:pt x="82" y="121"/>
                  </a:cubicBezTo>
                  <a:cubicBezTo>
                    <a:pt x="67" y="147"/>
                    <a:pt x="67" y="147"/>
                    <a:pt x="67" y="147"/>
                  </a:cubicBezTo>
                  <a:cubicBezTo>
                    <a:pt x="66" y="148"/>
                    <a:pt x="66" y="150"/>
                    <a:pt x="66" y="151"/>
                  </a:cubicBezTo>
                  <a:cubicBezTo>
                    <a:pt x="67" y="153"/>
                    <a:pt x="69" y="154"/>
                    <a:pt x="71" y="154"/>
                  </a:cubicBezTo>
                  <a:cubicBezTo>
                    <a:pt x="83" y="151"/>
                    <a:pt x="83" y="151"/>
                    <a:pt x="83" y="151"/>
                  </a:cubicBezTo>
                  <a:cubicBezTo>
                    <a:pt x="87" y="163"/>
                    <a:pt x="87" y="163"/>
                    <a:pt x="87" y="163"/>
                  </a:cubicBezTo>
                  <a:cubicBezTo>
                    <a:pt x="87" y="164"/>
                    <a:pt x="88" y="165"/>
                    <a:pt x="89" y="165"/>
                  </a:cubicBezTo>
                  <a:cubicBezTo>
                    <a:pt x="91" y="166"/>
                    <a:pt x="93" y="166"/>
                    <a:pt x="94" y="164"/>
                  </a:cubicBezTo>
                  <a:cubicBezTo>
                    <a:pt x="104" y="147"/>
                    <a:pt x="104" y="147"/>
                    <a:pt x="104" y="147"/>
                  </a:cubicBezTo>
                  <a:cubicBezTo>
                    <a:pt x="114" y="163"/>
                    <a:pt x="114" y="163"/>
                    <a:pt x="114" y="163"/>
                  </a:cubicBezTo>
                  <a:cubicBezTo>
                    <a:pt x="114" y="164"/>
                    <a:pt x="115" y="165"/>
                    <a:pt x="116" y="166"/>
                  </a:cubicBezTo>
                  <a:cubicBezTo>
                    <a:pt x="119" y="166"/>
                    <a:pt x="121" y="165"/>
                    <a:pt x="121" y="163"/>
                  </a:cubicBezTo>
                  <a:cubicBezTo>
                    <a:pt x="125" y="151"/>
                    <a:pt x="125" y="151"/>
                    <a:pt x="125" y="151"/>
                  </a:cubicBezTo>
                  <a:cubicBezTo>
                    <a:pt x="137" y="154"/>
                    <a:pt x="137" y="154"/>
                    <a:pt x="137" y="154"/>
                  </a:cubicBezTo>
                  <a:cubicBezTo>
                    <a:pt x="138" y="154"/>
                    <a:pt x="139" y="154"/>
                    <a:pt x="140" y="153"/>
                  </a:cubicBezTo>
                  <a:cubicBezTo>
                    <a:pt x="142" y="152"/>
                    <a:pt x="143" y="150"/>
                    <a:pt x="141" y="148"/>
                  </a:cubicBezTo>
                  <a:cubicBezTo>
                    <a:pt x="126" y="121"/>
                    <a:pt x="126" y="121"/>
                    <a:pt x="126" y="121"/>
                  </a:cubicBezTo>
                  <a:cubicBezTo>
                    <a:pt x="127" y="118"/>
                    <a:pt x="128" y="115"/>
                    <a:pt x="128" y="112"/>
                  </a:cubicBezTo>
                  <a:cubicBezTo>
                    <a:pt x="128" y="106"/>
                    <a:pt x="125" y="100"/>
                    <a:pt x="121" y="95"/>
                  </a:cubicBezTo>
                  <a:close/>
                  <a:moveTo>
                    <a:pt x="100" y="136"/>
                  </a:moveTo>
                  <a:cubicBezTo>
                    <a:pt x="100" y="136"/>
                    <a:pt x="100" y="136"/>
                    <a:pt x="100" y="136"/>
                  </a:cubicBezTo>
                  <a:cubicBezTo>
                    <a:pt x="92" y="151"/>
                    <a:pt x="92" y="151"/>
                    <a:pt x="92" y="151"/>
                  </a:cubicBezTo>
                  <a:cubicBezTo>
                    <a:pt x="90" y="144"/>
                    <a:pt x="90" y="144"/>
                    <a:pt x="90" y="144"/>
                  </a:cubicBezTo>
                  <a:cubicBezTo>
                    <a:pt x="90" y="142"/>
                    <a:pt x="87" y="141"/>
                    <a:pt x="85" y="141"/>
                  </a:cubicBezTo>
                  <a:cubicBezTo>
                    <a:pt x="85" y="141"/>
                    <a:pt x="85" y="141"/>
                    <a:pt x="85" y="141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87" y="129"/>
                    <a:pt x="87" y="129"/>
                    <a:pt x="87" y="129"/>
                  </a:cubicBezTo>
                  <a:cubicBezTo>
                    <a:pt x="87" y="129"/>
                    <a:pt x="87" y="129"/>
                    <a:pt x="87" y="129"/>
                  </a:cubicBezTo>
                  <a:cubicBezTo>
                    <a:pt x="91" y="133"/>
                    <a:pt x="95" y="135"/>
                    <a:pt x="100" y="136"/>
                  </a:cubicBezTo>
                  <a:cubicBezTo>
                    <a:pt x="101" y="136"/>
                    <a:pt x="101" y="136"/>
                    <a:pt x="101" y="136"/>
                  </a:cubicBezTo>
                  <a:cubicBezTo>
                    <a:pt x="101" y="136"/>
                    <a:pt x="101" y="136"/>
                    <a:pt x="101" y="136"/>
                  </a:cubicBezTo>
                  <a:cubicBezTo>
                    <a:pt x="100" y="136"/>
                    <a:pt x="100" y="136"/>
                    <a:pt x="100" y="136"/>
                  </a:cubicBezTo>
                  <a:close/>
                  <a:moveTo>
                    <a:pt x="91" y="121"/>
                  </a:moveTo>
                  <a:cubicBezTo>
                    <a:pt x="91" y="121"/>
                    <a:pt x="91" y="121"/>
                    <a:pt x="91" y="121"/>
                  </a:cubicBezTo>
                  <a:cubicBezTo>
                    <a:pt x="91" y="121"/>
                    <a:pt x="91" y="121"/>
                    <a:pt x="91" y="121"/>
                  </a:cubicBezTo>
                  <a:cubicBezTo>
                    <a:pt x="91" y="121"/>
                    <a:pt x="91" y="121"/>
                    <a:pt x="91" y="121"/>
                  </a:cubicBezTo>
                  <a:cubicBezTo>
                    <a:pt x="89" y="118"/>
                    <a:pt x="89" y="115"/>
                    <a:pt x="89" y="112"/>
                  </a:cubicBezTo>
                  <a:cubicBezTo>
                    <a:pt x="89" y="108"/>
                    <a:pt x="90" y="104"/>
                    <a:pt x="93" y="101"/>
                  </a:cubicBezTo>
                  <a:cubicBezTo>
                    <a:pt x="96" y="99"/>
                    <a:pt x="100" y="97"/>
                    <a:pt x="104" y="97"/>
                  </a:cubicBezTo>
                  <a:cubicBezTo>
                    <a:pt x="108" y="97"/>
                    <a:pt x="112" y="99"/>
                    <a:pt x="115" y="101"/>
                  </a:cubicBezTo>
                  <a:cubicBezTo>
                    <a:pt x="118" y="104"/>
                    <a:pt x="120" y="108"/>
                    <a:pt x="120" y="112"/>
                  </a:cubicBezTo>
                  <a:cubicBezTo>
                    <a:pt x="120" y="116"/>
                    <a:pt x="118" y="120"/>
                    <a:pt x="115" y="123"/>
                  </a:cubicBezTo>
                  <a:cubicBezTo>
                    <a:pt x="115" y="123"/>
                    <a:pt x="115" y="123"/>
                    <a:pt x="115" y="123"/>
                  </a:cubicBezTo>
                  <a:cubicBezTo>
                    <a:pt x="108" y="130"/>
                    <a:pt x="96" y="129"/>
                    <a:pt x="91" y="121"/>
                  </a:cubicBezTo>
                  <a:close/>
                  <a:moveTo>
                    <a:pt x="129" y="143"/>
                  </a:moveTo>
                  <a:cubicBezTo>
                    <a:pt x="129" y="143"/>
                    <a:pt x="129" y="143"/>
                    <a:pt x="129" y="143"/>
                  </a:cubicBezTo>
                  <a:cubicBezTo>
                    <a:pt x="123" y="141"/>
                    <a:pt x="123" y="141"/>
                    <a:pt x="123" y="141"/>
                  </a:cubicBezTo>
                  <a:cubicBezTo>
                    <a:pt x="120" y="141"/>
                    <a:pt x="118" y="142"/>
                    <a:pt x="118" y="144"/>
                  </a:cubicBezTo>
                  <a:cubicBezTo>
                    <a:pt x="116" y="151"/>
                    <a:pt x="116" y="151"/>
                    <a:pt x="116" y="151"/>
                  </a:cubicBezTo>
                  <a:cubicBezTo>
                    <a:pt x="108" y="136"/>
                    <a:pt x="108" y="136"/>
                    <a:pt x="108" y="136"/>
                  </a:cubicBezTo>
                  <a:cubicBezTo>
                    <a:pt x="108" y="136"/>
                    <a:pt x="108" y="136"/>
                    <a:pt x="108" y="136"/>
                  </a:cubicBezTo>
                  <a:cubicBezTo>
                    <a:pt x="108" y="136"/>
                    <a:pt x="108" y="136"/>
                    <a:pt x="108" y="136"/>
                  </a:cubicBezTo>
                  <a:cubicBezTo>
                    <a:pt x="108" y="136"/>
                    <a:pt x="108" y="136"/>
                    <a:pt x="108" y="136"/>
                  </a:cubicBezTo>
                  <a:cubicBezTo>
                    <a:pt x="108" y="136"/>
                    <a:pt x="108" y="136"/>
                    <a:pt x="108" y="136"/>
                  </a:cubicBezTo>
                  <a:cubicBezTo>
                    <a:pt x="108" y="136"/>
                    <a:pt x="108" y="136"/>
                    <a:pt x="108" y="136"/>
                  </a:cubicBezTo>
                  <a:cubicBezTo>
                    <a:pt x="113" y="135"/>
                    <a:pt x="117" y="133"/>
                    <a:pt x="121" y="129"/>
                  </a:cubicBezTo>
                  <a:cubicBezTo>
                    <a:pt x="121" y="129"/>
                    <a:pt x="121" y="129"/>
                    <a:pt x="121" y="129"/>
                  </a:cubicBezTo>
                  <a:cubicBezTo>
                    <a:pt x="129" y="143"/>
                    <a:pt x="129" y="143"/>
                    <a:pt x="129" y="143"/>
                  </a:cubicBezTo>
                  <a:close/>
                  <a:moveTo>
                    <a:pt x="158" y="53"/>
                  </a:moveTo>
                  <a:cubicBezTo>
                    <a:pt x="158" y="53"/>
                    <a:pt x="158" y="53"/>
                    <a:pt x="158" y="53"/>
                  </a:cubicBezTo>
                  <a:cubicBezTo>
                    <a:pt x="107" y="2"/>
                    <a:pt x="107" y="2"/>
                    <a:pt x="107" y="2"/>
                  </a:cubicBezTo>
                  <a:cubicBezTo>
                    <a:pt x="106" y="1"/>
                    <a:pt x="104" y="0"/>
                    <a:pt x="102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3" y="0"/>
                    <a:pt x="9" y="2"/>
                    <a:pt x="5" y="5"/>
                  </a:cubicBezTo>
                  <a:cubicBezTo>
                    <a:pt x="2" y="9"/>
                    <a:pt x="0" y="14"/>
                    <a:pt x="0" y="19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0" y="170"/>
                    <a:pt x="2" y="174"/>
                    <a:pt x="5" y="178"/>
                  </a:cubicBezTo>
                  <a:cubicBezTo>
                    <a:pt x="5" y="178"/>
                    <a:pt x="5" y="178"/>
                    <a:pt x="5" y="178"/>
                  </a:cubicBezTo>
                  <a:cubicBezTo>
                    <a:pt x="5" y="178"/>
                    <a:pt x="5" y="178"/>
                    <a:pt x="5" y="178"/>
                  </a:cubicBezTo>
                  <a:cubicBezTo>
                    <a:pt x="9" y="181"/>
                    <a:pt x="13" y="183"/>
                    <a:pt x="19" y="183"/>
                  </a:cubicBezTo>
                  <a:cubicBezTo>
                    <a:pt x="141" y="183"/>
                    <a:pt x="141" y="183"/>
                    <a:pt x="141" y="183"/>
                  </a:cubicBezTo>
                  <a:cubicBezTo>
                    <a:pt x="146" y="183"/>
                    <a:pt x="151" y="181"/>
                    <a:pt x="155" y="178"/>
                  </a:cubicBezTo>
                  <a:cubicBezTo>
                    <a:pt x="155" y="178"/>
                    <a:pt x="155" y="178"/>
                    <a:pt x="155" y="178"/>
                  </a:cubicBezTo>
                  <a:cubicBezTo>
                    <a:pt x="155" y="178"/>
                    <a:pt x="155" y="178"/>
                    <a:pt x="155" y="178"/>
                  </a:cubicBezTo>
                  <a:cubicBezTo>
                    <a:pt x="158" y="174"/>
                    <a:pt x="160" y="170"/>
                    <a:pt x="160" y="164"/>
                  </a:cubicBezTo>
                  <a:cubicBezTo>
                    <a:pt x="160" y="58"/>
                    <a:pt x="160" y="58"/>
                    <a:pt x="160" y="58"/>
                  </a:cubicBezTo>
                  <a:cubicBezTo>
                    <a:pt x="160" y="56"/>
                    <a:pt x="160" y="54"/>
                    <a:pt x="158" y="53"/>
                  </a:cubicBezTo>
                  <a:close/>
                  <a:moveTo>
                    <a:pt x="106" y="21"/>
                  </a:moveTo>
                  <a:cubicBezTo>
                    <a:pt x="106" y="21"/>
                    <a:pt x="106" y="21"/>
                    <a:pt x="106" y="21"/>
                  </a:cubicBezTo>
                  <a:cubicBezTo>
                    <a:pt x="139" y="54"/>
                    <a:pt x="139" y="54"/>
                    <a:pt x="139" y="54"/>
                  </a:cubicBezTo>
                  <a:cubicBezTo>
                    <a:pt x="114" y="54"/>
                    <a:pt x="114" y="54"/>
                    <a:pt x="114" y="54"/>
                  </a:cubicBezTo>
                  <a:cubicBezTo>
                    <a:pt x="112" y="54"/>
                    <a:pt x="110" y="53"/>
                    <a:pt x="109" y="52"/>
                  </a:cubicBezTo>
                  <a:cubicBezTo>
                    <a:pt x="108" y="51"/>
                    <a:pt x="108" y="51"/>
                    <a:pt x="108" y="51"/>
                  </a:cubicBezTo>
                  <a:cubicBezTo>
                    <a:pt x="107" y="50"/>
                    <a:pt x="106" y="48"/>
                    <a:pt x="106" y="46"/>
                  </a:cubicBezTo>
                  <a:cubicBezTo>
                    <a:pt x="106" y="21"/>
                    <a:pt x="106" y="21"/>
                    <a:pt x="106" y="21"/>
                  </a:cubicBezTo>
                  <a:close/>
                  <a:moveTo>
                    <a:pt x="146" y="164"/>
                  </a:moveTo>
                  <a:cubicBezTo>
                    <a:pt x="146" y="164"/>
                    <a:pt x="146" y="164"/>
                    <a:pt x="146" y="164"/>
                  </a:cubicBezTo>
                  <a:cubicBezTo>
                    <a:pt x="146" y="166"/>
                    <a:pt x="146" y="167"/>
                    <a:pt x="145" y="168"/>
                  </a:cubicBezTo>
                  <a:cubicBezTo>
                    <a:pt x="144" y="169"/>
                    <a:pt x="143" y="169"/>
                    <a:pt x="141" y="169"/>
                  </a:cubicBezTo>
                  <a:cubicBezTo>
                    <a:pt x="19" y="169"/>
                    <a:pt x="19" y="169"/>
                    <a:pt x="19" y="169"/>
                  </a:cubicBezTo>
                  <a:cubicBezTo>
                    <a:pt x="17" y="169"/>
                    <a:pt x="16" y="169"/>
                    <a:pt x="15" y="168"/>
                  </a:cubicBezTo>
                  <a:cubicBezTo>
                    <a:pt x="14" y="167"/>
                    <a:pt x="14" y="166"/>
                    <a:pt x="14" y="164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7"/>
                    <a:pt x="14" y="16"/>
                    <a:pt x="15" y="15"/>
                  </a:cubicBezTo>
                  <a:cubicBezTo>
                    <a:pt x="16" y="15"/>
                    <a:pt x="17" y="14"/>
                    <a:pt x="19" y="14"/>
                  </a:cubicBezTo>
                  <a:cubicBezTo>
                    <a:pt x="98" y="14"/>
                    <a:pt x="98" y="14"/>
                    <a:pt x="98" y="14"/>
                  </a:cubicBezTo>
                  <a:cubicBezTo>
                    <a:pt x="98" y="46"/>
                    <a:pt x="98" y="46"/>
                    <a:pt x="98" y="46"/>
                  </a:cubicBezTo>
                  <a:cubicBezTo>
                    <a:pt x="98" y="51"/>
                    <a:pt x="100" y="54"/>
                    <a:pt x="102" y="57"/>
                  </a:cubicBezTo>
                  <a:cubicBezTo>
                    <a:pt x="103" y="58"/>
                    <a:pt x="103" y="58"/>
                    <a:pt x="103" y="58"/>
                  </a:cubicBezTo>
                  <a:cubicBezTo>
                    <a:pt x="106" y="60"/>
                    <a:pt x="110" y="62"/>
                    <a:pt x="114" y="62"/>
                  </a:cubicBezTo>
                  <a:cubicBezTo>
                    <a:pt x="146" y="62"/>
                    <a:pt x="146" y="62"/>
                    <a:pt x="146" y="62"/>
                  </a:cubicBezTo>
                  <a:cubicBezTo>
                    <a:pt x="146" y="164"/>
                    <a:pt x="146" y="164"/>
                    <a:pt x="146" y="164"/>
                  </a:cubicBezTo>
                  <a:close/>
                  <a:moveTo>
                    <a:pt x="39" y="72"/>
                  </a:moveTo>
                  <a:cubicBezTo>
                    <a:pt x="39" y="72"/>
                    <a:pt x="39" y="72"/>
                    <a:pt x="39" y="72"/>
                  </a:cubicBezTo>
                  <a:cubicBezTo>
                    <a:pt x="39" y="72"/>
                    <a:pt x="39" y="72"/>
                    <a:pt x="39" y="72"/>
                  </a:cubicBezTo>
                  <a:cubicBezTo>
                    <a:pt x="39" y="72"/>
                    <a:pt x="39" y="72"/>
                    <a:pt x="39" y="72"/>
                  </a:cubicBezTo>
                  <a:cubicBezTo>
                    <a:pt x="39" y="72"/>
                    <a:pt x="39" y="72"/>
                    <a:pt x="39" y="72"/>
                  </a:cubicBezTo>
                  <a:cubicBezTo>
                    <a:pt x="38" y="72"/>
                    <a:pt x="38" y="72"/>
                    <a:pt x="38" y="72"/>
                  </a:cubicBezTo>
                  <a:cubicBezTo>
                    <a:pt x="38" y="72"/>
                    <a:pt x="38" y="72"/>
                    <a:pt x="38" y="72"/>
                  </a:cubicBezTo>
                  <a:cubicBezTo>
                    <a:pt x="38" y="72"/>
                    <a:pt x="38" y="72"/>
                    <a:pt x="38" y="72"/>
                  </a:cubicBezTo>
                  <a:cubicBezTo>
                    <a:pt x="38" y="72"/>
                    <a:pt x="38" y="72"/>
                    <a:pt x="38" y="72"/>
                  </a:cubicBezTo>
                  <a:cubicBezTo>
                    <a:pt x="38" y="72"/>
                    <a:pt x="38" y="72"/>
                    <a:pt x="38" y="72"/>
                  </a:cubicBezTo>
                  <a:cubicBezTo>
                    <a:pt x="38" y="72"/>
                    <a:pt x="38" y="72"/>
                    <a:pt x="38" y="72"/>
                  </a:cubicBezTo>
                  <a:cubicBezTo>
                    <a:pt x="38" y="72"/>
                    <a:pt x="38" y="72"/>
                    <a:pt x="38" y="72"/>
                  </a:cubicBezTo>
                  <a:cubicBezTo>
                    <a:pt x="38" y="72"/>
                    <a:pt x="38" y="72"/>
                    <a:pt x="38" y="72"/>
                  </a:cubicBezTo>
                  <a:cubicBezTo>
                    <a:pt x="38" y="72"/>
                    <a:pt x="38" y="72"/>
                    <a:pt x="38" y="72"/>
                  </a:cubicBezTo>
                  <a:cubicBezTo>
                    <a:pt x="38" y="72"/>
                    <a:pt x="38" y="72"/>
                    <a:pt x="38" y="72"/>
                  </a:cubicBezTo>
                  <a:cubicBezTo>
                    <a:pt x="38" y="72"/>
                    <a:pt x="38" y="72"/>
                    <a:pt x="38" y="72"/>
                  </a:cubicBezTo>
                  <a:cubicBezTo>
                    <a:pt x="38" y="72"/>
                    <a:pt x="38" y="72"/>
                    <a:pt x="38" y="72"/>
                  </a:cubicBezTo>
                  <a:cubicBezTo>
                    <a:pt x="37" y="73"/>
                    <a:pt x="37" y="73"/>
                    <a:pt x="37" y="73"/>
                  </a:cubicBezTo>
                  <a:cubicBezTo>
                    <a:pt x="37" y="73"/>
                    <a:pt x="37" y="73"/>
                    <a:pt x="37" y="73"/>
                  </a:cubicBezTo>
                  <a:cubicBezTo>
                    <a:pt x="37" y="73"/>
                    <a:pt x="37" y="73"/>
                    <a:pt x="37" y="73"/>
                  </a:cubicBezTo>
                  <a:cubicBezTo>
                    <a:pt x="37" y="73"/>
                    <a:pt x="37" y="73"/>
                    <a:pt x="37" y="73"/>
                  </a:cubicBezTo>
                  <a:cubicBezTo>
                    <a:pt x="37" y="73"/>
                    <a:pt x="37" y="73"/>
                    <a:pt x="37" y="73"/>
                  </a:cubicBezTo>
                  <a:cubicBezTo>
                    <a:pt x="37" y="73"/>
                    <a:pt x="37" y="73"/>
                    <a:pt x="37" y="73"/>
                  </a:cubicBezTo>
                  <a:cubicBezTo>
                    <a:pt x="37" y="73"/>
                    <a:pt x="37" y="73"/>
                    <a:pt x="37" y="73"/>
                  </a:cubicBezTo>
                  <a:cubicBezTo>
                    <a:pt x="37" y="73"/>
                    <a:pt x="37" y="73"/>
                    <a:pt x="37" y="73"/>
                  </a:cubicBezTo>
                  <a:cubicBezTo>
                    <a:pt x="37" y="73"/>
                    <a:pt x="37" y="73"/>
                    <a:pt x="37" y="73"/>
                  </a:cubicBezTo>
                  <a:cubicBezTo>
                    <a:pt x="37" y="73"/>
                    <a:pt x="37" y="73"/>
                    <a:pt x="37" y="73"/>
                  </a:cubicBezTo>
                  <a:cubicBezTo>
                    <a:pt x="37" y="73"/>
                    <a:pt x="37" y="73"/>
                    <a:pt x="37" y="73"/>
                  </a:cubicBezTo>
                  <a:cubicBezTo>
                    <a:pt x="37" y="73"/>
                    <a:pt x="37" y="73"/>
                    <a:pt x="37" y="73"/>
                  </a:cubicBezTo>
                  <a:cubicBezTo>
                    <a:pt x="37" y="73"/>
                    <a:pt x="37" y="73"/>
                    <a:pt x="37" y="73"/>
                  </a:cubicBezTo>
                  <a:cubicBezTo>
                    <a:pt x="37" y="73"/>
                    <a:pt x="37" y="73"/>
                    <a:pt x="37" y="73"/>
                  </a:cubicBezTo>
                  <a:cubicBezTo>
                    <a:pt x="36" y="73"/>
                    <a:pt x="36" y="73"/>
                    <a:pt x="36" y="73"/>
                  </a:cubicBezTo>
                  <a:cubicBezTo>
                    <a:pt x="36" y="73"/>
                    <a:pt x="36" y="73"/>
                    <a:pt x="36" y="73"/>
                  </a:cubicBezTo>
                  <a:cubicBezTo>
                    <a:pt x="36" y="73"/>
                    <a:pt x="36" y="73"/>
                    <a:pt x="36" y="73"/>
                  </a:cubicBezTo>
                  <a:cubicBezTo>
                    <a:pt x="36" y="73"/>
                    <a:pt x="36" y="73"/>
                    <a:pt x="36" y="73"/>
                  </a:cubicBezTo>
                  <a:cubicBezTo>
                    <a:pt x="36" y="73"/>
                    <a:pt x="36" y="73"/>
                    <a:pt x="36" y="73"/>
                  </a:cubicBezTo>
                  <a:cubicBezTo>
                    <a:pt x="36" y="73"/>
                    <a:pt x="36" y="73"/>
                    <a:pt x="36" y="73"/>
                  </a:cubicBezTo>
                  <a:cubicBezTo>
                    <a:pt x="36" y="74"/>
                    <a:pt x="36" y="74"/>
                    <a:pt x="36" y="74"/>
                  </a:cubicBezTo>
                  <a:cubicBezTo>
                    <a:pt x="36" y="74"/>
                    <a:pt x="36" y="74"/>
                    <a:pt x="36" y="74"/>
                  </a:cubicBezTo>
                  <a:cubicBezTo>
                    <a:pt x="36" y="74"/>
                    <a:pt x="36" y="74"/>
                    <a:pt x="36" y="74"/>
                  </a:cubicBezTo>
                  <a:cubicBezTo>
                    <a:pt x="36" y="74"/>
                    <a:pt x="36" y="74"/>
                    <a:pt x="36" y="74"/>
                  </a:cubicBezTo>
                  <a:cubicBezTo>
                    <a:pt x="36" y="74"/>
                    <a:pt x="36" y="74"/>
                    <a:pt x="36" y="74"/>
                  </a:cubicBezTo>
                  <a:cubicBezTo>
                    <a:pt x="36" y="74"/>
                    <a:pt x="36" y="74"/>
                    <a:pt x="36" y="74"/>
                  </a:cubicBezTo>
                  <a:cubicBezTo>
                    <a:pt x="36" y="74"/>
                    <a:pt x="36" y="74"/>
                    <a:pt x="36" y="74"/>
                  </a:cubicBezTo>
                  <a:cubicBezTo>
                    <a:pt x="36" y="74"/>
                    <a:pt x="36" y="74"/>
                    <a:pt x="36" y="74"/>
                  </a:cubicBezTo>
                  <a:cubicBezTo>
                    <a:pt x="36" y="74"/>
                    <a:pt x="36" y="74"/>
                    <a:pt x="36" y="74"/>
                  </a:cubicBezTo>
                  <a:cubicBezTo>
                    <a:pt x="35" y="74"/>
                    <a:pt x="35" y="74"/>
                    <a:pt x="35" y="74"/>
                  </a:cubicBezTo>
                  <a:cubicBezTo>
                    <a:pt x="35" y="74"/>
                    <a:pt x="35" y="74"/>
                    <a:pt x="35" y="74"/>
                  </a:cubicBezTo>
                  <a:cubicBezTo>
                    <a:pt x="35" y="74"/>
                    <a:pt x="35" y="74"/>
                    <a:pt x="35" y="74"/>
                  </a:cubicBezTo>
                  <a:cubicBezTo>
                    <a:pt x="35" y="75"/>
                    <a:pt x="35" y="75"/>
                    <a:pt x="35" y="75"/>
                  </a:cubicBezTo>
                  <a:cubicBezTo>
                    <a:pt x="35" y="75"/>
                    <a:pt x="35" y="75"/>
                    <a:pt x="35" y="75"/>
                  </a:cubicBezTo>
                  <a:cubicBezTo>
                    <a:pt x="35" y="75"/>
                    <a:pt x="35" y="75"/>
                    <a:pt x="35" y="75"/>
                  </a:cubicBezTo>
                  <a:cubicBezTo>
                    <a:pt x="35" y="75"/>
                    <a:pt x="35" y="75"/>
                    <a:pt x="35" y="75"/>
                  </a:cubicBezTo>
                  <a:cubicBezTo>
                    <a:pt x="35" y="75"/>
                    <a:pt x="35" y="75"/>
                    <a:pt x="35" y="75"/>
                  </a:cubicBezTo>
                  <a:cubicBezTo>
                    <a:pt x="35" y="75"/>
                    <a:pt x="35" y="75"/>
                    <a:pt x="35" y="75"/>
                  </a:cubicBezTo>
                  <a:cubicBezTo>
                    <a:pt x="35" y="75"/>
                    <a:pt x="35" y="75"/>
                    <a:pt x="35" y="75"/>
                  </a:cubicBezTo>
                  <a:cubicBezTo>
                    <a:pt x="35" y="75"/>
                    <a:pt x="35" y="75"/>
                    <a:pt x="35" y="75"/>
                  </a:cubicBezTo>
                  <a:cubicBezTo>
                    <a:pt x="35" y="75"/>
                    <a:pt x="35" y="75"/>
                    <a:pt x="35" y="75"/>
                  </a:cubicBezTo>
                  <a:cubicBezTo>
                    <a:pt x="35" y="75"/>
                    <a:pt x="35" y="75"/>
                    <a:pt x="35" y="75"/>
                  </a:cubicBezTo>
                  <a:cubicBezTo>
                    <a:pt x="35" y="75"/>
                    <a:pt x="35" y="75"/>
                    <a:pt x="35" y="75"/>
                  </a:cubicBezTo>
                  <a:cubicBezTo>
                    <a:pt x="35" y="75"/>
                    <a:pt x="35" y="75"/>
                    <a:pt x="35" y="75"/>
                  </a:cubicBezTo>
                  <a:cubicBezTo>
                    <a:pt x="35" y="76"/>
                    <a:pt x="35" y="76"/>
                    <a:pt x="35" y="76"/>
                  </a:cubicBezTo>
                  <a:cubicBezTo>
                    <a:pt x="35" y="76"/>
                    <a:pt x="35" y="76"/>
                    <a:pt x="35" y="76"/>
                  </a:cubicBezTo>
                  <a:cubicBezTo>
                    <a:pt x="35" y="76"/>
                    <a:pt x="35" y="76"/>
                    <a:pt x="35" y="76"/>
                  </a:cubicBezTo>
                  <a:cubicBezTo>
                    <a:pt x="35" y="76"/>
                    <a:pt x="35" y="76"/>
                    <a:pt x="35" y="76"/>
                  </a:cubicBezTo>
                  <a:cubicBezTo>
                    <a:pt x="35" y="76"/>
                    <a:pt x="35" y="76"/>
                    <a:pt x="35" y="76"/>
                  </a:cubicBezTo>
                  <a:cubicBezTo>
                    <a:pt x="35" y="76"/>
                    <a:pt x="35" y="76"/>
                    <a:pt x="35" y="76"/>
                  </a:cubicBezTo>
                  <a:cubicBezTo>
                    <a:pt x="35" y="76"/>
                    <a:pt x="35" y="76"/>
                    <a:pt x="35" y="76"/>
                  </a:cubicBezTo>
                  <a:cubicBezTo>
                    <a:pt x="35" y="76"/>
                    <a:pt x="35" y="76"/>
                    <a:pt x="35" y="76"/>
                  </a:cubicBezTo>
                  <a:cubicBezTo>
                    <a:pt x="35" y="76"/>
                    <a:pt x="35" y="76"/>
                    <a:pt x="35" y="76"/>
                  </a:cubicBezTo>
                  <a:cubicBezTo>
                    <a:pt x="35" y="76"/>
                    <a:pt x="35" y="76"/>
                    <a:pt x="35" y="76"/>
                  </a:cubicBezTo>
                  <a:cubicBezTo>
                    <a:pt x="35" y="76"/>
                    <a:pt x="35" y="76"/>
                    <a:pt x="35" y="76"/>
                  </a:cubicBezTo>
                  <a:cubicBezTo>
                    <a:pt x="35" y="76"/>
                    <a:pt x="35" y="76"/>
                    <a:pt x="35" y="76"/>
                  </a:cubicBezTo>
                  <a:cubicBezTo>
                    <a:pt x="35" y="76"/>
                    <a:pt x="35" y="76"/>
                    <a:pt x="35" y="76"/>
                  </a:cubicBezTo>
                  <a:cubicBezTo>
                    <a:pt x="35" y="77"/>
                    <a:pt x="35" y="77"/>
                    <a:pt x="35" y="77"/>
                  </a:cubicBezTo>
                  <a:cubicBezTo>
                    <a:pt x="35" y="77"/>
                    <a:pt x="35" y="77"/>
                    <a:pt x="35" y="77"/>
                  </a:cubicBezTo>
                  <a:cubicBezTo>
                    <a:pt x="35" y="77"/>
                    <a:pt x="35" y="77"/>
                    <a:pt x="35" y="77"/>
                  </a:cubicBezTo>
                  <a:cubicBezTo>
                    <a:pt x="35" y="77"/>
                    <a:pt x="35" y="77"/>
                    <a:pt x="35" y="77"/>
                  </a:cubicBezTo>
                  <a:cubicBezTo>
                    <a:pt x="35" y="77"/>
                    <a:pt x="35" y="77"/>
                    <a:pt x="35" y="77"/>
                  </a:cubicBezTo>
                  <a:cubicBezTo>
                    <a:pt x="35" y="77"/>
                    <a:pt x="35" y="77"/>
                    <a:pt x="35" y="77"/>
                  </a:cubicBezTo>
                  <a:cubicBezTo>
                    <a:pt x="35" y="77"/>
                    <a:pt x="35" y="77"/>
                    <a:pt x="35" y="77"/>
                  </a:cubicBezTo>
                  <a:cubicBezTo>
                    <a:pt x="35" y="77"/>
                    <a:pt x="35" y="77"/>
                    <a:pt x="35" y="77"/>
                  </a:cubicBezTo>
                  <a:cubicBezTo>
                    <a:pt x="35" y="77"/>
                    <a:pt x="35" y="77"/>
                    <a:pt x="35" y="77"/>
                  </a:cubicBezTo>
                  <a:cubicBezTo>
                    <a:pt x="35" y="77"/>
                    <a:pt x="35" y="77"/>
                    <a:pt x="35" y="77"/>
                  </a:cubicBezTo>
                  <a:cubicBezTo>
                    <a:pt x="35" y="77"/>
                    <a:pt x="35" y="77"/>
                    <a:pt x="35" y="77"/>
                  </a:cubicBezTo>
                  <a:cubicBezTo>
                    <a:pt x="35" y="78"/>
                    <a:pt x="35" y="78"/>
                    <a:pt x="35" y="78"/>
                  </a:cubicBezTo>
                  <a:cubicBezTo>
                    <a:pt x="35" y="78"/>
                    <a:pt x="35" y="78"/>
                    <a:pt x="35" y="78"/>
                  </a:cubicBezTo>
                  <a:cubicBezTo>
                    <a:pt x="35" y="78"/>
                    <a:pt x="35" y="78"/>
                    <a:pt x="35" y="78"/>
                  </a:cubicBezTo>
                  <a:cubicBezTo>
                    <a:pt x="35" y="78"/>
                    <a:pt x="35" y="78"/>
                    <a:pt x="35" y="78"/>
                  </a:cubicBezTo>
                  <a:cubicBezTo>
                    <a:pt x="35" y="78"/>
                    <a:pt x="35" y="78"/>
                    <a:pt x="35" y="78"/>
                  </a:cubicBezTo>
                  <a:cubicBezTo>
                    <a:pt x="35" y="78"/>
                    <a:pt x="35" y="78"/>
                    <a:pt x="35" y="78"/>
                  </a:cubicBezTo>
                  <a:cubicBezTo>
                    <a:pt x="35" y="78"/>
                    <a:pt x="35" y="78"/>
                    <a:pt x="35" y="78"/>
                  </a:cubicBezTo>
                  <a:cubicBezTo>
                    <a:pt x="35" y="78"/>
                    <a:pt x="35" y="78"/>
                    <a:pt x="35" y="78"/>
                  </a:cubicBezTo>
                  <a:cubicBezTo>
                    <a:pt x="35" y="78"/>
                    <a:pt x="35" y="78"/>
                    <a:pt x="35" y="78"/>
                  </a:cubicBezTo>
                  <a:cubicBezTo>
                    <a:pt x="35" y="78"/>
                    <a:pt x="35" y="78"/>
                    <a:pt x="35" y="78"/>
                  </a:cubicBezTo>
                  <a:cubicBezTo>
                    <a:pt x="35" y="78"/>
                    <a:pt x="35" y="78"/>
                    <a:pt x="35" y="78"/>
                  </a:cubicBezTo>
                  <a:cubicBezTo>
                    <a:pt x="35" y="78"/>
                    <a:pt x="35" y="78"/>
                    <a:pt x="35" y="78"/>
                  </a:cubicBezTo>
                  <a:cubicBezTo>
                    <a:pt x="35" y="78"/>
                    <a:pt x="35" y="78"/>
                    <a:pt x="35" y="78"/>
                  </a:cubicBezTo>
                  <a:cubicBezTo>
                    <a:pt x="35" y="79"/>
                    <a:pt x="35" y="79"/>
                    <a:pt x="35" y="79"/>
                  </a:cubicBezTo>
                  <a:cubicBezTo>
                    <a:pt x="35" y="79"/>
                    <a:pt x="35" y="79"/>
                    <a:pt x="35" y="79"/>
                  </a:cubicBezTo>
                  <a:cubicBezTo>
                    <a:pt x="35" y="79"/>
                    <a:pt x="35" y="79"/>
                    <a:pt x="35" y="79"/>
                  </a:cubicBezTo>
                  <a:cubicBezTo>
                    <a:pt x="36" y="79"/>
                    <a:pt x="36" y="79"/>
                    <a:pt x="36" y="79"/>
                  </a:cubicBezTo>
                  <a:cubicBezTo>
                    <a:pt x="36" y="79"/>
                    <a:pt x="36" y="79"/>
                    <a:pt x="36" y="79"/>
                  </a:cubicBezTo>
                  <a:cubicBezTo>
                    <a:pt x="36" y="79"/>
                    <a:pt x="36" y="79"/>
                    <a:pt x="36" y="79"/>
                  </a:cubicBezTo>
                  <a:cubicBezTo>
                    <a:pt x="36" y="79"/>
                    <a:pt x="36" y="79"/>
                    <a:pt x="36" y="79"/>
                  </a:cubicBezTo>
                  <a:cubicBezTo>
                    <a:pt x="36" y="79"/>
                    <a:pt x="36" y="79"/>
                    <a:pt x="36" y="79"/>
                  </a:cubicBezTo>
                  <a:cubicBezTo>
                    <a:pt x="36" y="79"/>
                    <a:pt x="36" y="79"/>
                    <a:pt x="36" y="79"/>
                  </a:cubicBezTo>
                  <a:cubicBezTo>
                    <a:pt x="36" y="79"/>
                    <a:pt x="36" y="79"/>
                    <a:pt x="36" y="79"/>
                  </a:cubicBezTo>
                  <a:cubicBezTo>
                    <a:pt x="36" y="79"/>
                    <a:pt x="36" y="79"/>
                    <a:pt x="36" y="79"/>
                  </a:cubicBezTo>
                  <a:cubicBezTo>
                    <a:pt x="36" y="79"/>
                    <a:pt x="36" y="79"/>
                    <a:pt x="36" y="79"/>
                  </a:cubicBezTo>
                  <a:cubicBezTo>
                    <a:pt x="36" y="80"/>
                    <a:pt x="36" y="80"/>
                    <a:pt x="36" y="80"/>
                  </a:cubicBezTo>
                  <a:cubicBezTo>
                    <a:pt x="36" y="80"/>
                    <a:pt x="36" y="80"/>
                    <a:pt x="36" y="80"/>
                  </a:cubicBezTo>
                  <a:cubicBezTo>
                    <a:pt x="36" y="80"/>
                    <a:pt x="36" y="80"/>
                    <a:pt x="36" y="80"/>
                  </a:cubicBezTo>
                  <a:cubicBezTo>
                    <a:pt x="36" y="80"/>
                    <a:pt x="36" y="80"/>
                    <a:pt x="36" y="80"/>
                  </a:cubicBezTo>
                  <a:cubicBezTo>
                    <a:pt x="36" y="80"/>
                    <a:pt x="36" y="80"/>
                    <a:pt x="36" y="80"/>
                  </a:cubicBezTo>
                  <a:cubicBezTo>
                    <a:pt x="37" y="80"/>
                    <a:pt x="37" y="80"/>
                    <a:pt x="37" y="80"/>
                  </a:cubicBezTo>
                  <a:cubicBezTo>
                    <a:pt x="37" y="80"/>
                    <a:pt x="37" y="80"/>
                    <a:pt x="37" y="80"/>
                  </a:cubicBezTo>
                  <a:cubicBezTo>
                    <a:pt x="37" y="80"/>
                    <a:pt x="37" y="80"/>
                    <a:pt x="37" y="80"/>
                  </a:cubicBezTo>
                  <a:cubicBezTo>
                    <a:pt x="37" y="80"/>
                    <a:pt x="37" y="80"/>
                    <a:pt x="37" y="80"/>
                  </a:cubicBezTo>
                  <a:cubicBezTo>
                    <a:pt x="37" y="80"/>
                    <a:pt x="37" y="80"/>
                    <a:pt x="37" y="80"/>
                  </a:cubicBezTo>
                  <a:cubicBezTo>
                    <a:pt x="37" y="80"/>
                    <a:pt x="37" y="80"/>
                    <a:pt x="37" y="80"/>
                  </a:cubicBezTo>
                  <a:cubicBezTo>
                    <a:pt x="37" y="80"/>
                    <a:pt x="37" y="80"/>
                    <a:pt x="37" y="80"/>
                  </a:cubicBezTo>
                  <a:cubicBezTo>
                    <a:pt x="37" y="80"/>
                    <a:pt x="37" y="80"/>
                    <a:pt x="37" y="80"/>
                  </a:cubicBezTo>
                  <a:cubicBezTo>
                    <a:pt x="37" y="80"/>
                    <a:pt x="37" y="80"/>
                    <a:pt x="37" y="80"/>
                  </a:cubicBezTo>
                  <a:cubicBezTo>
                    <a:pt x="37" y="80"/>
                    <a:pt x="37" y="80"/>
                    <a:pt x="37" y="80"/>
                  </a:cubicBezTo>
                  <a:cubicBezTo>
                    <a:pt x="37" y="80"/>
                    <a:pt x="37" y="80"/>
                    <a:pt x="37" y="80"/>
                  </a:cubicBezTo>
                  <a:cubicBezTo>
                    <a:pt x="37" y="80"/>
                    <a:pt x="37" y="80"/>
                    <a:pt x="37" y="80"/>
                  </a:cubicBezTo>
                  <a:cubicBezTo>
                    <a:pt x="37" y="80"/>
                    <a:pt x="37" y="80"/>
                    <a:pt x="37" y="80"/>
                  </a:cubicBezTo>
                  <a:cubicBezTo>
                    <a:pt x="37" y="80"/>
                    <a:pt x="37" y="80"/>
                    <a:pt x="37" y="80"/>
                  </a:cubicBezTo>
                  <a:cubicBezTo>
                    <a:pt x="37" y="80"/>
                    <a:pt x="37" y="80"/>
                    <a:pt x="37" y="80"/>
                  </a:cubicBezTo>
                  <a:cubicBezTo>
                    <a:pt x="38" y="80"/>
                    <a:pt x="38" y="80"/>
                    <a:pt x="38" y="80"/>
                  </a:cubicBezTo>
                  <a:cubicBezTo>
                    <a:pt x="38" y="81"/>
                    <a:pt x="38" y="81"/>
                    <a:pt x="38" y="81"/>
                  </a:cubicBezTo>
                  <a:cubicBezTo>
                    <a:pt x="38" y="81"/>
                    <a:pt x="38" y="81"/>
                    <a:pt x="38" y="81"/>
                  </a:cubicBezTo>
                  <a:cubicBezTo>
                    <a:pt x="38" y="81"/>
                    <a:pt x="38" y="81"/>
                    <a:pt x="38" y="81"/>
                  </a:cubicBezTo>
                  <a:cubicBezTo>
                    <a:pt x="38" y="81"/>
                    <a:pt x="38" y="81"/>
                    <a:pt x="38" y="81"/>
                  </a:cubicBezTo>
                  <a:cubicBezTo>
                    <a:pt x="38" y="81"/>
                    <a:pt x="38" y="81"/>
                    <a:pt x="38" y="81"/>
                  </a:cubicBezTo>
                  <a:cubicBezTo>
                    <a:pt x="38" y="81"/>
                    <a:pt x="38" y="81"/>
                    <a:pt x="38" y="81"/>
                  </a:cubicBezTo>
                  <a:cubicBezTo>
                    <a:pt x="38" y="81"/>
                    <a:pt x="38" y="81"/>
                    <a:pt x="38" y="81"/>
                  </a:cubicBezTo>
                  <a:cubicBezTo>
                    <a:pt x="38" y="81"/>
                    <a:pt x="38" y="81"/>
                    <a:pt x="38" y="81"/>
                  </a:cubicBezTo>
                  <a:cubicBezTo>
                    <a:pt x="38" y="81"/>
                    <a:pt x="38" y="81"/>
                    <a:pt x="38" y="81"/>
                  </a:cubicBezTo>
                  <a:cubicBezTo>
                    <a:pt x="38" y="81"/>
                    <a:pt x="38" y="81"/>
                    <a:pt x="38" y="81"/>
                  </a:cubicBezTo>
                  <a:cubicBezTo>
                    <a:pt x="38" y="81"/>
                    <a:pt x="38" y="81"/>
                    <a:pt x="38" y="81"/>
                  </a:cubicBezTo>
                  <a:cubicBezTo>
                    <a:pt x="39" y="81"/>
                    <a:pt x="39" y="81"/>
                    <a:pt x="39" y="81"/>
                  </a:cubicBezTo>
                  <a:cubicBezTo>
                    <a:pt x="39" y="81"/>
                    <a:pt x="39" y="81"/>
                    <a:pt x="39" y="81"/>
                  </a:cubicBezTo>
                  <a:cubicBezTo>
                    <a:pt x="39" y="81"/>
                    <a:pt x="39" y="81"/>
                    <a:pt x="39" y="81"/>
                  </a:cubicBezTo>
                  <a:cubicBezTo>
                    <a:pt x="39" y="81"/>
                    <a:pt x="39" y="81"/>
                    <a:pt x="39" y="81"/>
                  </a:cubicBezTo>
                  <a:cubicBezTo>
                    <a:pt x="39" y="81"/>
                    <a:pt x="39" y="81"/>
                    <a:pt x="39" y="81"/>
                  </a:cubicBezTo>
                  <a:cubicBezTo>
                    <a:pt x="121" y="81"/>
                    <a:pt x="121" y="81"/>
                    <a:pt x="121" y="81"/>
                  </a:cubicBezTo>
                  <a:cubicBezTo>
                    <a:pt x="121" y="81"/>
                    <a:pt x="121" y="81"/>
                    <a:pt x="121" y="81"/>
                  </a:cubicBezTo>
                  <a:cubicBezTo>
                    <a:pt x="121" y="81"/>
                    <a:pt x="121" y="81"/>
                    <a:pt x="121" y="81"/>
                  </a:cubicBezTo>
                  <a:cubicBezTo>
                    <a:pt x="121" y="81"/>
                    <a:pt x="121" y="81"/>
                    <a:pt x="121" y="81"/>
                  </a:cubicBezTo>
                  <a:cubicBezTo>
                    <a:pt x="121" y="81"/>
                    <a:pt x="121" y="81"/>
                    <a:pt x="121" y="81"/>
                  </a:cubicBezTo>
                  <a:cubicBezTo>
                    <a:pt x="122" y="81"/>
                    <a:pt x="122" y="81"/>
                    <a:pt x="122" y="81"/>
                  </a:cubicBezTo>
                  <a:cubicBezTo>
                    <a:pt x="122" y="81"/>
                    <a:pt x="122" y="81"/>
                    <a:pt x="122" y="81"/>
                  </a:cubicBezTo>
                  <a:cubicBezTo>
                    <a:pt x="122" y="81"/>
                    <a:pt x="122" y="81"/>
                    <a:pt x="122" y="81"/>
                  </a:cubicBezTo>
                  <a:cubicBezTo>
                    <a:pt x="122" y="81"/>
                    <a:pt x="122" y="81"/>
                    <a:pt x="122" y="81"/>
                  </a:cubicBezTo>
                  <a:cubicBezTo>
                    <a:pt x="122" y="81"/>
                    <a:pt x="122" y="81"/>
                    <a:pt x="122" y="81"/>
                  </a:cubicBezTo>
                  <a:cubicBezTo>
                    <a:pt x="122" y="81"/>
                    <a:pt x="122" y="81"/>
                    <a:pt x="122" y="81"/>
                  </a:cubicBezTo>
                  <a:cubicBezTo>
                    <a:pt x="122" y="81"/>
                    <a:pt x="122" y="81"/>
                    <a:pt x="122" y="81"/>
                  </a:cubicBezTo>
                  <a:cubicBezTo>
                    <a:pt x="122" y="81"/>
                    <a:pt x="122" y="81"/>
                    <a:pt x="122" y="81"/>
                  </a:cubicBezTo>
                  <a:cubicBezTo>
                    <a:pt x="122" y="81"/>
                    <a:pt x="122" y="81"/>
                    <a:pt x="122" y="81"/>
                  </a:cubicBezTo>
                  <a:cubicBezTo>
                    <a:pt x="122" y="81"/>
                    <a:pt x="122" y="81"/>
                    <a:pt x="122" y="81"/>
                  </a:cubicBezTo>
                  <a:cubicBezTo>
                    <a:pt x="122" y="81"/>
                    <a:pt x="122" y="81"/>
                    <a:pt x="122" y="81"/>
                  </a:cubicBezTo>
                  <a:cubicBezTo>
                    <a:pt x="122" y="80"/>
                    <a:pt x="122" y="80"/>
                    <a:pt x="122" y="80"/>
                  </a:cubicBezTo>
                  <a:cubicBezTo>
                    <a:pt x="123" y="80"/>
                    <a:pt x="123" y="80"/>
                    <a:pt x="123" y="80"/>
                  </a:cubicBezTo>
                  <a:cubicBezTo>
                    <a:pt x="123" y="80"/>
                    <a:pt x="123" y="80"/>
                    <a:pt x="123" y="80"/>
                  </a:cubicBezTo>
                  <a:cubicBezTo>
                    <a:pt x="123" y="80"/>
                    <a:pt x="123" y="80"/>
                    <a:pt x="123" y="80"/>
                  </a:cubicBezTo>
                  <a:cubicBezTo>
                    <a:pt x="123" y="80"/>
                    <a:pt x="123" y="80"/>
                    <a:pt x="123" y="80"/>
                  </a:cubicBezTo>
                  <a:cubicBezTo>
                    <a:pt x="123" y="80"/>
                    <a:pt x="123" y="80"/>
                    <a:pt x="123" y="80"/>
                  </a:cubicBezTo>
                  <a:cubicBezTo>
                    <a:pt x="123" y="80"/>
                    <a:pt x="123" y="80"/>
                    <a:pt x="123" y="80"/>
                  </a:cubicBezTo>
                  <a:cubicBezTo>
                    <a:pt x="123" y="80"/>
                    <a:pt x="123" y="80"/>
                    <a:pt x="123" y="80"/>
                  </a:cubicBezTo>
                  <a:cubicBezTo>
                    <a:pt x="123" y="80"/>
                    <a:pt x="123" y="80"/>
                    <a:pt x="123" y="80"/>
                  </a:cubicBezTo>
                  <a:cubicBezTo>
                    <a:pt x="123" y="80"/>
                    <a:pt x="123" y="80"/>
                    <a:pt x="123" y="80"/>
                  </a:cubicBezTo>
                  <a:cubicBezTo>
                    <a:pt x="123" y="80"/>
                    <a:pt x="123" y="80"/>
                    <a:pt x="123" y="80"/>
                  </a:cubicBezTo>
                  <a:cubicBezTo>
                    <a:pt x="123" y="80"/>
                    <a:pt x="123" y="80"/>
                    <a:pt x="123" y="80"/>
                  </a:cubicBezTo>
                  <a:cubicBezTo>
                    <a:pt x="123" y="80"/>
                    <a:pt x="123" y="80"/>
                    <a:pt x="123" y="80"/>
                  </a:cubicBezTo>
                  <a:cubicBezTo>
                    <a:pt x="124" y="80"/>
                    <a:pt x="124" y="80"/>
                    <a:pt x="124" y="80"/>
                  </a:cubicBezTo>
                  <a:cubicBezTo>
                    <a:pt x="124" y="80"/>
                    <a:pt x="124" y="80"/>
                    <a:pt x="124" y="80"/>
                  </a:cubicBezTo>
                  <a:cubicBezTo>
                    <a:pt x="124" y="80"/>
                    <a:pt x="124" y="80"/>
                    <a:pt x="124" y="80"/>
                  </a:cubicBezTo>
                  <a:cubicBezTo>
                    <a:pt x="124" y="80"/>
                    <a:pt x="124" y="80"/>
                    <a:pt x="124" y="80"/>
                  </a:cubicBezTo>
                  <a:cubicBezTo>
                    <a:pt x="124" y="80"/>
                    <a:pt x="124" y="80"/>
                    <a:pt x="124" y="80"/>
                  </a:cubicBezTo>
                  <a:cubicBezTo>
                    <a:pt x="124" y="80"/>
                    <a:pt x="124" y="80"/>
                    <a:pt x="124" y="80"/>
                  </a:cubicBezTo>
                  <a:cubicBezTo>
                    <a:pt x="124" y="80"/>
                    <a:pt x="124" y="80"/>
                    <a:pt x="124" y="80"/>
                  </a:cubicBezTo>
                  <a:cubicBezTo>
                    <a:pt x="124" y="79"/>
                    <a:pt x="124" y="79"/>
                    <a:pt x="124" y="79"/>
                  </a:cubicBezTo>
                  <a:cubicBezTo>
                    <a:pt x="124" y="79"/>
                    <a:pt x="124" y="79"/>
                    <a:pt x="124" y="79"/>
                  </a:cubicBezTo>
                  <a:cubicBezTo>
                    <a:pt x="124" y="79"/>
                    <a:pt x="124" y="79"/>
                    <a:pt x="124" y="79"/>
                  </a:cubicBezTo>
                  <a:cubicBezTo>
                    <a:pt x="124" y="79"/>
                    <a:pt x="124" y="79"/>
                    <a:pt x="124" y="79"/>
                  </a:cubicBezTo>
                  <a:cubicBezTo>
                    <a:pt x="124" y="79"/>
                    <a:pt x="124" y="79"/>
                    <a:pt x="124" y="79"/>
                  </a:cubicBezTo>
                  <a:cubicBezTo>
                    <a:pt x="124" y="79"/>
                    <a:pt x="124" y="79"/>
                    <a:pt x="124" y="79"/>
                  </a:cubicBezTo>
                  <a:cubicBezTo>
                    <a:pt x="124" y="79"/>
                    <a:pt x="124" y="79"/>
                    <a:pt x="124" y="79"/>
                  </a:cubicBezTo>
                  <a:cubicBezTo>
                    <a:pt x="125" y="79"/>
                    <a:pt x="125" y="79"/>
                    <a:pt x="125" y="79"/>
                  </a:cubicBezTo>
                  <a:cubicBezTo>
                    <a:pt x="125" y="79"/>
                    <a:pt x="125" y="79"/>
                    <a:pt x="125" y="79"/>
                  </a:cubicBezTo>
                  <a:cubicBezTo>
                    <a:pt x="125" y="79"/>
                    <a:pt x="125" y="79"/>
                    <a:pt x="125" y="79"/>
                  </a:cubicBezTo>
                  <a:cubicBezTo>
                    <a:pt x="125" y="79"/>
                    <a:pt x="125" y="79"/>
                    <a:pt x="125" y="79"/>
                  </a:cubicBezTo>
                  <a:cubicBezTo>
                    <a:pt x="125" y="79"/>
                    <a:pt x="125" y="79"/>
                    <a:pt x="125" y="79"/>
                  </a:cubicBezTo>
                  <a:cubicBezTo>
                    <a:pt x="125" y="78"/>
                    <a:pt x="125" y="78"/>
                    <a:pt x="125" y="78"/>
                  </a:cubicBezTo>
                  <a:cubicBezTo>
                    <a:pt x="125" y="78"/>
                    <a:pt x="125" y="78"/>
                    <a:pt x="125" y="78"/>
                  </a:cubicBezTo>
                  <a:cubicBezTo>
                    <a:pt x="125" y="78"/>
                    <a:pt x="125" y="78"/>
                    <a:pt x="125" y="78"/>
                  </a:cubicBezTo>
                  <a:cubicBezTo>
                    <a:pt x="125" y="78"/>
                    <a:pt x="125" y="78"/>
                    <a:pt x="125" y="78"/>
                  </a:cubicBezTo>
                  <a:cubicBezTo>
                    <a:pt x="125" y="78"/>
                    <a:pt x="125" y="78"/>
                    <a:pt x="125" y="78"/>
                  </a:cubicBezTo>
                  <a:cubicBezTo>
                    <a:pt x="125" y="78"/>
                    <a:pt x="125" y="78"/>
                    <a:pt x="125" y="78"/>
                  </a:cubicBezTo>
                  <a:cubicBezTo>
                    <a:pt x="125" y="78"/>
                    <a:pt x="125" y="78"/>
                    <a:pt x="125" y="78"/>
                  </a:cubicBezTo>
                  <a:cubicBezTo>
                    <a:pt x="125" y="78"/>
                    <a:pt x="125" y="78"/>
                    <a:pt x="125" y="78"/>
                  </a:cubicBezTo>
                  <a:cubicBezTo>
                    <a:pt x="125" y="78"/>
                    <a:pt x="125" y="78"/>
                    <a:pt x="125" y="78"/>
                  </a:cubicBezTo>
                  <a:cubicBezTo>
                    <a:pt x="125" y="78"/>
                    <a:pt x="125" y="78"/>
                    <a:pt x="125" y="78"/>
                  </a:cubicBezTo>
                  <a:cubicBezTo>
                    <a:pt x="125" y="78"/>
                    <a:pt x="125" y="78"/>
                    <a:pt x="125" y="78"/>
                  </a:cubicBezTo>
                  <a:cubicBezTo>
                    <a:pt x="125" y="78"/>
                    <a:pt x="125" y="78"/>
                    <a:pt x="125" y="78"/>
                  </a:cubicBezTo>
                  <a:cubicBezTo>
                    <a:pt x="125" y="78"/>
                    <a:pt x="125" y="78"/>
                    <a:pt x="125" y="78"/>
                  </a:cubicBezTo>
                  <a:cubicBezTo>
                    <a:pt x="125" y="77"/>
                    <a:pt x="125" y="77"/>
                    <a:pt x="125" y="77"/>
                  </a:cubicBezTo>
                  <a:cubicBezTo>
                    <a:pt x="125" y="77"/>
                    <a:pt x="125" y="77"/>
                    <a:pt x="125" y="77"/>
                  </a:cubicBezTo>
                  <a:cubicBezTo>
                    <a:pt x="125" y="77"/>
                    <a:pt x="125" y="77"/>
                    <a:pt x="125" y="77"/>
                  </a:cubicBezTo>
                  <a:cubicBezTo>
                    <a:pt x="125" y="77"/>
                    <a:pt x="125" y="77"/>
                    <a:pt x="125" y="77"/>
                  </a:cubicBezTo>
                  <a:cubicBezTo>
                    <a:pt x="125" y="77"/>
                    <a:pt x="125" y="77"/>
                    <a:pt x="125" y="77"/>
                  </a:cubicBezTo>
                  <a:cubicBezTo>
                    <a:pt x="125" y="77"/>
                    <a:pt x="125" y="77"/>
                    <a:pt x="125" y="77"/>
                  </a:cubicBezTo>
                  <a:cubicBezTo>
                    <a:pt x="125" y="77"/>
                    <a:pt x="125" y="77"/>
                    <a:pt x="125" y="77"/>
                  </a:cubicBezTo>
                  <a:cubicBezTo>
                    <a:pt x="125" y="77"/>
                    <a:pt x="125" y="77"/>
                    <a:pt x="125" y="77"/>
                  </a:cubicBezTo>
                  <a:cubicBezTo>
                    <a:pt x="125" y="77"/>
                    <a:pt x="125" y="77"/>
                    <a:pt x="125" y="77"/>
                  </a:cubicBezTo>
                  <a:cubicBezTo>
                    <a:pt x="125" y="77"/>
                    <a:pt x="125" y="77"/>
                    <a:pt x="125" y="77"/>
                  </a:cubicBezTo>
                  <a:cubicBezTo>
                    <a:pt x="125" y="77"/>
                    <a:pt x="125" y="77"/>
                    <a:pt x="125" y="77"/>
                  </a:cubicBezTo>
                  <a:cubicBezTo>
                    <a:pt x="125" y="76"/>
                    <a:pt x="125" y="76"/>
                    <a:pt x="125" y="76"/>
                  </a:cubicBezTo>
                  <a:cubicBezTo>
                    <a:pt x="125" y="76"/>
                    <a:pt x="125" y="76"/>
                    <a:pt x="125" y="76"/>
                  </a:cubicBezTo>
                  <a:cubicBezTo>
                    <a:pt x="125" y="76"/>
                    <a:pt x="125" y="76"/>
                    <a:pt x="125" y="76"/>
                  </a:cubicBezTo>
                  <a:cubicBezTo>
                    <a:pt x="125" y="76"/>
                    <a:pt x="125" y="76"/>
                    <a:pt x="125" y="76"/>
                  </a:cubicBezTo>
                  <a:cubicBezTo>
                    <a:pt x="125" y="76"/>
                    <a:pt x="125" y="76"/>
                    <a:pt x="125" y="76"/>
                  </a:cubicBezTo>
                  <a:cubicBezTo>
                    <a:pt x="125" y="76"/>
                    <a:pt x="125" y="76"/>
                    <a:pt x="125" y="76"/>
                  </a:cubicBezTo>
                  <a:cubicBezTo>
                    <a:pt x="125" y="76"/>
                    <a:pt x="125" y="76"/>
                    <a:pt x="125" y="76"/>
                  </a:cubicBezTo>
                  <a:cubicBezTo>
                    <a:pt x="125" y="76"/>
                    <a:pt x="125" y="76"/>
                    <a:pt x="125" y="76"/>
                  </a:cubicBezTo>
                  <a:cubicBezTo>
                    <a:pt x="125" y="76"/>
                    <a:pt x="125" y="76"/>
                    <a:pt x="125" y="76"/>
                  </a:cubicBezTo>
                  <a:cubicBezTo>
                    <a:pt x="125" y="76"/>
                    <a:pt x="125" y="76"/>
                    <a:pt x="125" y="76"/>
                  </a:cubicBezTo>
                  <a:cubicBezTo>
                    <a:pt x="125" y="76"/>
                    <a:pt x="125" y="76"/>
                    <a:pt x="125" y="76"/>
                  </a:cubicBezTo>
                  <a:cubicBezTo>
                    <a:pt x="125" y="76"/>
                    <a:pt x="125" y="76"/>
                    <a:pt x="125" y="76"/>
                  </a:cubicBezTo>
                  <a:cubicBezTo>
                    <a:pt x="125" y="76"/>
                    <a:pt x="125" y="76"/>
                    <a:pt x="125" y="76"/>
                  </a:cubicBezTo>
                  <a:cubicBezTo>
                    <a:pt x="125" y="75"/>
                    <a:pt x="125" y="75"/>
                    <a:pt x="125" y="75"/>
                  </a:cubicBezTo>
                  <a:cubicBezTo>
                    <a:pt x="125" y="75"/>
                    <a:pt x="125" y="75"/>
                    <a:pt x="125" y="75"/>
                  </a:cubicBezTo>
                  <a:cubicBezTo>
                    <a:pt x="125" y="75"/>
                    <a:pt x="125" y="75"/>
                    <a:pt x="125" y="75"/>
                  </a:cubicBezTo>
                  <a:cubicBezTo>
                    <a:pt x="125" y="75"/>
                    <a:pt x="125" y="75"/>
                    <a:pt x="125" y="75"/>
                  </a:cubicBezTo>
                  <a:cubicBezTo>
                    <a:pt x="125" y="75"/>
                    <a:pt x="125" y="75"/>
                    <a:pt x="125" y="75"/>
                  </a:cubicBezTo>
                  <a:cubicBezTo>
                    <a:pt x="125" y="75"/>
                    <a:pt x="125" y="75"/>
                    <a:pt x="125" y="75"/>
                  </a:cubicBezTo>
                  <a:cubicBezTo>
                    <a:pt x="125" y="75"/>
                    <a:pt x="125" y="75"/>
                    <a:pt x="125" y="75"/>
                  </a:cubicBezTo>
                  <a:cubicBezTo>
                    <a:pt x="125" y="75"/>
                    <a:pt x="125" y="75"/>
                    <a:pt x="125" y="75"/>
                  </a:cubicBezTo>
                  <a:cubicBezTo>
                    <a:pt x="125" y="75"/>
                    <a:pt x="125" y="75"/>
                    <a:pt x="125" y="75"/>
                  </a:cubicBezTo>
                  <a:cubicBezTo>
                    <a:pt x="125" y="75"/>
                    <a:pt x="125" y="75"/>
                    <a:pt x="125" y="75"/>
                  </a:cubicBezTo>
                  <a:cubicBezTo>
                    <a:pt x="125" y="75"/>
                    <a:pt x="125" y="75"/>
                    <a:pt x="125" y="75"/>
                  </a:cubicBezTo>
                  <a:cubicBezTo>
                    <a:pt x="125" y="75"/>
                    <a:pt x="125" y="75"/>
                    <a:pt x="125" y="75"/>
                  </a:cubicBezTo>
                  <a:cubicBezTo>
                    <a:pt x="125" y="74"/>
                    <a:pt x="125" y="74"/>
                    <a:pt x="125" y="74"/>
                  </a:cubicBezTo>
                  <a:cubicBezTo>
                    <a:pt x="125" y="74"/>
                    <a:pt x="125" y="74"/>
                    <a:pt x="125" y="74"/>
                  </a:cubicBezTo>
                  <a:cubicBezTo>
                    <a:pt x="125" y="74"/>
                    <a:pt x="125" y="74"/>
                    <a:pt x="125" y="74"/>
                  </a:cubicBezTo>
                  <a:cubicBezTo>
                    <a:pt x="125" y="74"/>
                    <a:pt x="125" y="74"/>
                    <a:pt x="125" y="74"/>
                  </a:cubicBezTo>
                  <a:cubicBezTo>
                    <a:pt x="125" y="74"/>
                    <a:pt x="125" y="74"/>
                    <a:pt x="125" y="74"/>
                  </a:cubicBezTo>
                  <a:cubicBezTo>
                    <a:pt x="125" y="74"/>
                    <a:pt x="125" y="74"/>
                    <a:pt x="125" y="74"/>
                  </a:cubicBezTo>
                  <a:cubicBezTo>
                    <a:pt x="124" y="74"/>
                    <a:pt x="124" y="74"/>
                    <a:pt x="124" y="74"/>
                  </a:cubicBezTo>
                  <a:cubicBezTo>
                    <a:pt x="124" y="74"/>
                    <a:pt x="124" y="74"/>
                    <a:pt x="124" y="74"/>
                  </a:cubicBezTo>
                  <a:cubicBezTo>
                    <a:pt x="124" y="74"/>
                    <a:pt x="124" y="74"/>
                    <a:pt x="124" y="74"/>
                  </a:cubicBezTo>
                  <a:cubicBezTo>
                    <a:pt x="124" y="74"/>
                    <a:pt x="124" y="74"/>
                    <a:pt x="124" y="74"/>
                  </a:cubicBezTo>
                  <a:cubicBezTo>
                    <a:pt x="124" y="74"/>
                    <a:pt x="124" y="74"/>
                    <a:pt x="124" y="74"/>
                  </a:cubicBezTo>
                  <a:cubicBezTo>
                    <a:pt x="124" y="74"/>
                    <a:pt x="124" y="74"/>
                    <a:pt x="124" y="74"/>
                  </a:cubicBezTo>
                  <a:cubicBezTo>
                    <a:pt x="124" y="73"/>
                    <a:pt x="124" y="73"/>
                    <a:pt x="124" y="73"/>
                  </a:cubicBezTo>
                  <a:cubicBezTo>
                    <a:pt x="124" y="73"/>
                    <a:pt x="124" y="73"/>
                    <a:pt x="124" y="73"/>
                  </a:cubicBezTo>
                  <a:cubicBezTo>
                    <a:pt x="124" y="73"/>
                    <a:pt x="124" y="73"/>
                    <a:pt x="124" y="73"/>
                  </a:cubicBezTo>
                  <a:cubicBezTo>
                    <a:pt x="124" y="73"/>
                    <a:pt x="124" y="73"/>
                    <a:pt x="124" y="73"/>
                  </a:cubicBezTo>
                  <a:cubicBezTo>
                    <a:pt x="124" y="73"/>
                    <a:pt x="124" y="73"/>
                    <a:pt x="124" y="73"/>
                  </a:cubicBezTo>
                  <a:cubicBezTo>
                    <a:pt x="124" y="73"/>
                    <a:pt x="124" y="73"/>
                    <a:pt x="124" y="73"/>
                  </a:cubicBezTo>
                  <a:cubicBezTo>
                    <a:pt x="124" y="73"/>
                    <a:pt x="124" y="73"/>
                    <a:pt x="124" y="73"/>
                  </a:cubicBezTo>
                  <a:cubicBezTo>
                    <a:pt x="124" y="73"/>
                    <a:pt x="124" y="73"/>
                    <a:pt x="124" y="73"/>
                  </a:cubicBezTo>
                  <a:cubicBezTo>
                    <a:pt x="124" y="73"/>
                    <a:pt x="124" y="73"/>
                    <a:pt x="124" y="73"/>
                  </a:cubicBezTo>
                  <a:cubicBezTo>
                    <a:pt x="123" y="73"/>
                    <a:pt x="123" y="73"/>
                    <a:pt x="123" y="73"/>
                  </a:cubicBezTo>
                  <a:cubicBezTo>
                    <a:pt x="123" y="73"/>
                    <a:pt x="123" y="73"/>
                    <a:pt x="123" y="73"/>
                  </a:cubicBezTo>
                  <a:cubicBezTo>
                    <a:pt x="123" y="73"/>
                    <a:pt x="123" y="73"/>
                    <a:pt x="123" y="73"/>
                  </a:cubicBezTo>
                  <a:cubicBezTo>
                    <a:pt x="123" y="73"/>
                    <a:pt x="123" y="73"/>
                    <a:pt x="123" y="73"/>
                  </a:cubicBezTo>
                  <a:cubicBezTo>
                    <a:pt x="123" y="73"/>
                    <a:pt x="123" y="73"/>
                    <a:pt x="123" y="73"/>
                  </a:cubicBezTo>
                  <a:cubicBezTo>
                    <a:pt x="123" y="73"/>
                    <a:pt x="123" y="73"/>
                    <a:pt x="123" y="73"/>
                  </a:cubicBezTo>
                  <a:cubicBezTo>
                    <a:pt x="123" y="73"/>
                    <a:pt x="123" y="73"/>
                    <a:pt x="123" y="73"/>
                  </a:cubicBezTo>
                  <a:cubicBezTo>
                    <a:pt x="123" y="73"/>
                    <a:pt x="123" y="73"/>
                    <a:pt x="123" y="73"/>
                  </a:cubicBezTo>
                  <a:cubicBezTo>
                    <a:pt x="123" y="73"/>
                    <a:pt x="123" y="73"/>
                    <a:pt x="123" y="73"/>
                  </a:cubicBezTo>
                  <a:cubicBezTo>
                    <a:pt x="123" y="73"/>
                    <a:pt x="123" y="73"/>
                    <a:pt x="123" y="73"/>
                  </a:cubicBezTo>
                  <a:cubicBezTo>
                    <a:pt x="123" y="73"/>
                    <a:pt x="123" y="73"/>
                    <a:pt x="123" y="73"/>
                  </a:cubicBezTo>
                  <a:cubicBezTo>
                    <a:pt x="122" y="72"/>
                    <a:pt x="122" y="72"/>
                    <a:pt x="122" y="72"/>
                  </a:cubicBezTo>
                  <a:cubicBezTo>
                    <a:pt x="122" y="72"/>
                    <a:pt x="122" y="72"/>
                    <a:pt x="122" y="72"/>
                  </a:cubicBezTo>
                  <a:cubicBezTo>
                    <a:pt x="122" y="72"/>
                    <a:pt x="122" y="72"/>
                    <a:pt x="122" y="72"/>
                  </a:cubicBezTo>
                  <a:cubicBezTo>
                    <a:pt x="122" y="72"/>
                    <a:pt x="122" y="72"/>
                    <a:pt x="122" y="72"/>
                  </a:cubicBezTo>
                  <a:cubicBezTo>
                    <a:pt x="122" y="72"/>
                    <a:pt x="122" y="72"/>
                    <a:pt x="122" y="72"/>
                  </a:cubicBezTo>
                  <a:cubicBezTo>
                    <a:pt x="122" y="72"/>
                    <a:pt x="122" y="72"/>
                    <a:pt x="122" y="72"/>
                  </a:cubicBezTo>
                  <a:cubicBezTo>
                    <a:pt x="122" y="72"/>
                    <a:pt x="122" y="72"/>
                    <a:pt x="122" y="72"/>
                  </a:cubicBezTo>
                  <a:cubicBezTo>
                    <a:pt x="122" y="72"/>
                    <a:pt x="122" y="72"/>
                    <a:pt x="122" y="72"/>
                  </a:cubicBezTo>
                  <a:cubicBezTo>
                    <a:pt x="122" y="72"/>
                    <a:pt x="122" y="72"/>
                    <a:pt x="122" y="72"/>
                  </a:cubicBezTo>
                  <a:cubicBezTo>
                    <a:pt x="122" y="72"/>
                    <a:pt x="122" y="72"/>
                    <a:pt x="122" y="72"/>
                  </a:cubicBezTo>
                  <a:cubicBezTo>
                    <a:pt x="122" y="72"/>
                    <a:pt x="122" y="72"/>
                    <a:pt x="122" y="72"/>
                  </a:cubicBezTo>
                  <a:cubicBezTo>
                    <a:pt x="122" y="72"/>
                    <a:pt x="122" y="72"/>
                    <a:pt x="122" y="72"/>
                  </a:cubicBezTo>
                  <a:cubicBezTo>
                    <a:pt x="121" y="72"/>
                    <a:pt x="121" y="72"/>
                    <a:pt x="121" y="72"/>
                  </a:cubicBezTo>
                  <a:cubicBezTo>
                    <a:pt x="121" y="72"/>
                    <a:pt x="121" y="72"/>
                    <a:pt x="121" y="72"/>
                  </a:cubicBezTo>
                  <a:cubicBezTo>
                    <a:pt x="121" y="72"/>
                    <a:pt x="121" y="72"/>
                    <a:pt x="121" y="72"/>
                  </a:cubicBezTo>
                  <a:cubicBezTo>
                    <a:pt x="121" y="72"/>
                    <a:pt x="121" y="72"/>
                    <a:pt x="121" y="72"/>
                  </a:cubicBezTo>
                  <a:cubicBezTo>
                    <a:pt x="121" y="72"/>
                    <a:pt x="121" y="72"/>
                    <a:pt x="121" y="72"/>
                  </a:cubicBezTo>
                  <a:cubicBezTo>
                    <a:pt x="39" y="72"/>
                    <a:pt x="39" y="72"/>
                    <a:pt x="39" y="72"/>
                  </a:cubicBezTo>
                  <a:cubicBezTo>
                    <a:pt x="39" y="72"/>
                    <a:pt x="39" y="72"/>
                    <a:pt x="39" y="72"/>
                  </a:cubicBezTo>
                  <a:close/>
                  <a:moveTo>
                    <a:pt x="39" y="51"/>
                  </a:moveTo>
                  <a:cubicBezTo>
                    <a:pt x="39" y="51"/>
                    <a:pt x="39" y="51"/>
                    <a:pt x="39" y="51"/>
                  </a:cubicBezTo>
                  <a:cubicBezTo>
                    <a:pt x="84" y="51"/>
                    <a:pt x="84" y="51"/>
                    <a:pt x="84" y="51"/>
                  </a:cubicBezTo>
                  <a:cubicBezTo>
                    <a:pt x="87" y="51"/>
                    <a:pt x="89" y="49"/>
                    <a:pt x="89" y="47"/>
                  </a:cubicBezTo>
                  <a:cubicBezTo>
                    <a:pt x="89" y="44"/>
                    <a:pt x="87" y="42"/>
                    <a:pt x="84" y="42"/>
                  </a:cubicBezTo>
                  <a:cubicBezTo>
                    <a:pt x="39" y="42"/>
                    <a:pt x="39" y="42"/>
                    <a:pt x="39" y="42"/>
                  </a:cubicBezTo>
                  <a:cubicBezTo>
                    <a:pt x="37" y="42"/>
                    <a:pt x="35" y="44"/>
                    <a:pt x="35" y="47"/>
                  </a:cubicBezTo>
                  <a:cubicBezTo>
                    <a:pt x="35" y="49"/>
                    <a:pt x="37" y="51"/>
                    <a:pt x="39" y="5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prstClr val="black"/>
                </a:solidFill>
                <a:latin typeface="微软雅黑"/>
                <a:ea typeface="微软雅黑"/>
                <a:cs typeface="OPPOSans R" panose="00020600040101010101" pitchFamily="18" charset="-122"/>
                <a:sym typeface="微软雅黑"/>
              </a:endParaRPr>
            </a:p>
          </p:txBody>
        </p:sp>
      </p:grpSp>
      <p:grpSp>
        <p:nvGrpSpPr>
          <p:cNvPr id="111" name="组合 110">
            <a:extLst>
              <a:ext uri="{FF2B5EF4-FFF2-40B4-BE49-F238E27FC236}">
                <a16:creationId xmlns:a16="http://schemas.microsoft.com/office/drawing/2014/main" xmlns="" id="{50D1C466-30AC-48FC-B9C7-4A2B2ABD6600}"/>
              </a:ext>
            </a:extLst>
          </p:cNvPr>
          <p:cNvGrpSpPr/>
          <p:nvPr/>
        </p:nvGrpSpPr>
        <p:grpSpPr>
          <a:xfrm>
            <a:off x="4983273" y="4571348"/>
            <a:ext cx="373807" cy="373807"/>
            <a:chOff x="2659104" y="4952130"/>
            <a:chExt cx="498409" cy="498409"/>
          </a:xfrm>
        </p:grpSpPr>
        <p:sp>
          <p:nvSpPr>
            <p:cNvPr id="114" name="椭圆 113">
              <a:extLst>
                <a:ext uri="{FF2B5EF4-FFF2-40B4-BE49-F238E27FC236}">
                  <a16:creationId xmlns:a16="http://schemas.microsoft.com/office/drawing/2014/main" xmlns="" id="{611065D5-5D03-473A-AF26-89E2ACAEB323}"/>
                </a:ext>
              </a:extLst>
            </p:cNvPr>
            <p:cNvSpPr/>
            <p:nvPr/>
          </p:nvSpPr>
          <p:spPr>
            <a:xfrm>
              <a:off x="2659104" y="4952130"/>
              <a:ext cx="498409" cy="498409"/>
            </a:xfrm>
            <a:prstGeom prst="ellipse">
              <a:avLst/>
            </a:prstGeom>
            <a:solidFill>
              <a:srgbClr val="AF1111"/>
            </a:solidFill>
            <a:ln w="444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  <a:latin typeface="微软雅黑"/>
                <a:ea typeface="微软雅黑"/>
                <a:cs typeface="OPPOSans R" panose="00020600040101010101" pitchFamily="18" charset="-122"/>
                <a:sym typeface="微软雅黑"/>
              </a:endParaRPr>
            </a:p>
          </p:txBody>
        </p:sp>
        <p:sp>
          <p:nvSpPr>
            <p:cNvPr id="115" name="Freeform 285">
              <a:extLst>
                <a:ext uri="{FF2B5EF4-FFF2-40B4-BE49-F238E27FC236}">
                  <a16:creationId xmlns:a16="http://schemas.microsoft.com/office/drawing/2014/main" xmlns="" id="{95277AB7-5A1A-462D-9708-914BDF44F490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2810546" y="5073132"/>
              <a:ext cx="224588" cy="256406"/>
            </a:xfrm>
            <a:custGeom>
              <a:avLst/>
              <a:gdLst>
                <a:gd name="T0" fmla="*/ 70 w 160"/>
                <a:gd name="T1" fmla="*/ 106 h 183"/>
                <a:gd name="T2" fmla="*/ 67 w 160"/>
                <a:gd name="T3" fmla="*/ 147 h 183"/>
                <a:gd name="T4" fmla="*/ 104 w 160"/>
                <a:gd name="T5" fmla="*/ 147 h 183"/>
                <a:gd name="T6" fmla="*/ 141 w 160"/>
                <a:gd name="T7" fmla="*/ 148 h 183"/>
                <a:gd name="T8" fmla="*/ 90 w 160"/>
                <a:gd name="T9" fmla="*/ 144 h 183"/>
                <a:gd name="T10" fmla="*/ 101 w 160"/>
                <a:gd name="T11" fmla="*/ 136 h 183"/>
                <a:gd name="T12" fmla="*/ 89 w 160"/>
                <a:gd name="T13" fmla="*/ 112 h 183"/>
                <a:gd name="T14" fmla="*/ 91 w 160"/>
                <a:gd name="T15" fmla="*/ 121 h 183"/>
                <a:gd name="T16" fmla="*/ 108 w 160"/>
                <a:gd name="T17" fmla="*/ 136 h 183"/>
                <a:gd name="T18" fmla="*/ 129 w 160"/>
                <a:gd name="T19" fmla="*/ 143 h 183"/>
                <a:gd name="T20" fmla="*/ 0 w 160"/>
                <a:gd name="T21" fmla="*/ 19 h 183"/>
                <a:gd name="T22" fmla="*/ 155 w 160"/>
                <a:gd name="T23" fmla="*/ 178 h 183"/>
                <a:gd name="T24" fmla="*/ 106 w 160"/>
                <a:gd name="T25" fmla="*/ 21 h 183"/>
                <a:gd name="T26" fmla="*/ 146 w 160"/>
                <a:gd name="T27" fmla="*/ 164 h 183"/>
                <a:gd name="T28" fmla="*/ 14 w 160"/>
                <a:gd name="T29" fmla="*/ 19 h 183"/>
                <a:gd name="T30" fmla="*/ 114 w 160"/>
                <a:gd name="T31" fmla="*/ 62 h 183"/>
                <a:gd name="T32" fmla="*/ 39 w 160"/>
                <a:gd name="T33" fmla="*/ 72 h 183"/>
                <a:gd name="T34" fmla="*/ 38 w 160"/>
                <a:gd name="T35" fmla="*/ 72 h 183"/>
                <a:gd name="T36" fmla="*/ 37 w 160"/>
                <a:gd name="T37" fmla="*/ 73 h 183"/>
                <a:gd name="T38" fmla="*/ 37 w 160"/>
                <a:gd name="T39" fmla="*/ 73 h 183"/>
                <a:gd name="T40" fmla="*/ 36 w 160"/>
                <a:gd name="T41" fmla="*/ 73 h 183"/>
                <a:gd name="T42" fmla="*/ 36 w 160"/>
                <a:gd name="T43" fmla="*/ 74 h 183"/>
                <a:gd name="T44" fmla="*/ 35 w 160"/>
                <a:gd name="T45" fmla="*/ 74 h 183"/>
                <a:gd name="T46" fmla="*/ 35 w 160"/>
                <a:gd name="T47" fmla="*/ 75 h 183"/>
                <a:gd name="T48" fmla="*/ 35 w 160"/>
                <a:gd name="T49" fmla="*/ 75 h 183"/>
                <a:gd name="T50" fmla="*/ 35 w 160"/>
                <a:gd name="T51" fmla="*/ 76 h 183"/>
                <a:gd name="T52" fmla="*/ 35 w 160"/>
                <a:gd name="T53" fmla="*/ 77 h 183"/>
                <a:gd name="T54" fmla="*/ 35 w 160"/>
                <a:gd name="T55" fmla="*/ 77 h 183"/>
                <a:gd name="T56" fmla="*/ 35 w 160"/>
                <a:gd name="T57" fmla="*/ 78 h 183"/>
                <a:gd name="T58" fmla="*/ 35 w 160"/>
                <a:gd name="T59" fmla="*/ 78 h 183"/>
                <a:gd name="T60" fmla="*/ 36 w 160"/>
                <a:gd name="T61" fmla="*/ 79 h 183"/>
                <a:gd name="T62" fmla="*/ 36 w 160"/>
                <a:gd name="T63" fmla="*/ 79 h 183"/>
                <a:gd name="T64" fmla="*/ 37 w 160"/>
                <a:gd name="T65" fmla="*/ 80 h 183"/>
                <a:gd name="T66" fmla="*/ 37 w 160"/>
                <a:gd name="T67" fmla="*/ 80 h 183"/>
                <a:gd name="T68" fmla="*/ 38 w 160"/>
                <a:gd name="T69" fmla="*/ 80 h 183"/>
                <a:gd name="T70" fmla="*/ 38 w 160"/>
                <a:gd name="T71" fmla="*/ 81 h 183"/>
                <a:gd name="T72" fmla="*/ 39 w 160"/>
                <a:gd name="T73" fmla="*/ 81 h 183"/>
                <a:gd name="T74" fmla="*/ 121 w 160"/>
                <a:gd name="T75" fmla="*/ 81 h 183"/>
                <a:gd name="T76" fmla="*/ 122 w 160"/>
                <a:gd name="T77" fmla="*/ 81 h 183"/>
                <a:gd name="T78" fmla="*/ 123 w 160"/>
                <a:gd name="T79" fmla="*/ 80 h 183"/>
                <a:gd name="T80" fmla="*/ 123 w 160"/>
                <a:gd name="T81" fmla="*/ 80 h 183"/>
                <a:gd name="T82" fmla="*/ 124 w 160"/>
                <a:gd name="T83" fmla="*/ 80 h 183"/>
                <a:gd name="T84" fmla="*/ 124 w 160"/>
                <a:gd name="T85" fmla="*/ 79 h 183"/>
                <a:gd name="T86" fmla="*/ 125 w 160"/>
                <a:gd name="T87" fmla="*/ 79 h 183"/>
                <a:gd name="T88" fmla="*/ 125 w 160"/>
                <a:gd name="T89" fmla="*/ 78 h 183"/>
                <a:gd name="T90" fmla="*/ 125 w 160"/>
                <a:gd name="T91" fmla="*/ 78 h 183"/>
                <a:gd name="T92" fmla="*/ 125 w 160"/>
                <a:gd name="T93" fmla="*/ 77 h 183"/>
                <a:gd name="T94" fmla="*/ 125 w 160"/>
                <a:gd name="T95" fmla="*/ 76 h 183"/>
                <a:gd name="T96" fmla="*/ 125 w 160"/>
                <a:gd name="T97" fmla="*/ 76 h 183"/>
                <a:gd name="T98" fmla="*/ 125 w 160"/>
                <a:gd name="T99" fmla="*/ 75 h 183"/>
                <a:gd name="T100" fmla="*/ 125 w 160"/>
                <a:gd name="T101" fmla="*/ 75 h 183"/>
                <a:gd name="T102" fmla="*/ 125 w 160"/>
                <a:gd name="T103" fmla="*/ 74 h 183"/>
                <a:gd name="T104" fmla="*/ 124 w 160"/>
                <a:gd name="T105" fmla="*/ 73 h 183"/>
                <a:gd name="T106" fmla="*/ 124 w 160"/>
                <a:gd name="T107" fmla="*/ 73 h 183"/>
                <a:gd name="T108" fmla="*/ 123 w 160"/>
                <a:gd name="T109" fmla="*/ 73 h 183"/>
                <a:gd name="T110" fmla="*/ 122 w 160"/>
                <a:gd name="T111" fmla="*/ 72 h 183"/>
                <a:gd name="T112" fmla="*/ 122 w 160"/>
                <a:gd name="T113" fmla="*/ 72 h 183"/>
                <a:gd name="T114" fmla="*/ 121 w 160"/>
                <a:gd name="T115" fmla="*/ 72 h 183"/>
                <a:gd name="T116" fmla="*/ 89 w 160"/>
                <a:gd name="T117" fmla="*/ 4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60" h="183">
                  <a:moveTo>
                    <a:pt x="70" y="106"/>
                  </a:moveTo>
                  <a:cubicBezTo>
                    <a:pt x="70" y="104"/>
                    <a:pt x="69" y="102"/>
                    <a:pt x="66" y="102"/>
                  </a:cubicBezTo>
                  <a:cubicBezTo>
                    <a:pt x="39" y="102"/>
                    <a:pt x="39" y="102"/>
                    <a:pt x="39" y="102"/>
                  </a:cubicBezTo>
                  <a:cubicBezTo>
                    <a:pt x="37" y="102"/>
                    <a:pt x="35" y="104"/>
                    <a:pt x="35" y="106"/>
                  </a:cubicBezTo>
                  <a:cubicBezTo>
                    <a:pt x="35" y="109"/>
                    <a:pt x="37" y="111"/>
                    <a:pt x="39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9" y="111"/>
                    <a:pt x="70" y="109"/>
                    <a:pt x="70" y="106"/>
                  </a:cubicBezTo>
                  <a:close/>
                  <a:moveTo>
                    <a:pt x="121" y="95"/>
                  </a:moveTo>
                  <a:cubicBezTo>
                    <a:pt x="121" y="95"/>
                    <a:pt x="121" y="95"/>
                    <a:pt x="121" y="95"/>
                  </a:cubicBezTo>
                  <a:cubicBezTo>
                    <a:pt x="117" y="91"/>
                    <a:pt x="111" y="88"/>
                    <a:pt x="104" y="88"/>
                  </a:cubicBezTo>
                  <a:cubicBezTo>
                    <a:pt x="97" y="88"/>
                    <a:pt x="91" y="91"/>
                    <a:pt x="87" y="95"/>
                  </a:cubicBezTo>
                  <a:cubicBezTo>
                    <a:pt x="83" y="100"/>
                    <a:pt x="80" y="106"/>
                    <a:pt x="80" y="112"/>
                  </a:cubicBezTo>
                  <a:cubicBezTo>
                    <a:pt x="80" y="115"/>
                    <a:pt x="81" y="118"/>
                    <a:pt x="82" y="121"/>
                  </a:cubicBezTo>
                  <a:cubicBezTo>
                    <a:pt x="67" y="147"/>
                    <a:pt x="67" y="147"/>
                    <a:pt x="67" y="147"/>
                  </a:cubicBezTo>
                  <a:cubicBezTo>
                    <a:pt x="66" y="148"/>
                    <a:pt x="66" y="150"/>
                    <a:pt x="66" y="151"/>
                  </a:cubicBezTo>
                  <a:cubicBezTo>
                    <a:pt x="67" y="153"/>
                    <a:pt x="69" y="154"/>
                    <a:pt x="71" y="154"/>
                  </a:cubicBezTo>
                  <a:cubicBezTo>
                    <a:pt x="83" y="151"/>
                    <a:pt x="83" y="151"/>
                    <a:pt x="83" y="151"/>
                  </a:cubicBezTo>
                  <a:cubicBezTo>
                    <a:pt x="87" y="163"/>
                    <a:pt x="87" y="163"/>
                    <a:pt x="87" y="163"/>
                  </a:cubicBezTo>
                  <a:cubicBezTo>
                    <a:pt x="87" y="164"/>
                    <a:pt x="88" y="165"/>
                    <a:pt x="89" y="165"/>
                  </a:cubicBezTo>
                  <a:cubicBezTo>
                    <a:pt x="91" y="166"/>
                    <a:pt x="93" y="166"/>
                    <a:pt x="94" y="164"/>
                  </a:cubicBezTo>
                  <a:cubicBezTo>
                    <a:pt x="104" y="147"/>
                    <a:pt x="104" y="147"/>
                    <a:pt x="104" y="147"/>
                  </a:cubicBezTo>
                  <a:cubicBezTo>
                    <a:pt x="114" y="163"/>
                    <a:pt x="114" y="163"/>
                    <a:pt x="114" y="163"/>
                  </a:cubicBezTo>
                  <a:cubicBezTo>
                    <a:pt x="114" y="164"/>
                    <a:pt x="115" y="165"/>
                    <a:pt x="116" y="166"/>
                  </a:cubicBezTo>
                  <a:cubicBezTo>
                    <a:pt x="119" y="166"/>
                    <a:pt x="121" y="165"/>
                    <a:pt x="121" y="163"/>
                  </a:cubicBezTo>
                  <a:cubicBezTo>
                    <a:pt x="125" y="151"/>
                    <a:pt x="125" y="151"/>
                    <a:pt x="125" y="151"/>
                  </a:cubicBezTo>
                  <a:cubicBezTo>
                    <a:pt x="137" y="154"/>
                    <a:pt x="137" y="154"/>
                    <a:pt x="137" y="154"/>
                  </a:cubicBezTo>
                  <a:cubicBezTo>
                    <a:pt x="138" y="154"/>
                    <a:pt x="139" y="154"/>
                    <a:pt x="140" y="153"/>
                  </a:cubicBezTo>
                  <a:cubicBezTo>
                    <a:pt x="142" y="152"/>
                    <a:pt x="143" y="150"/>
                    <a:pt x="141" y="148"/>
                  </a:cubicBezTo>
                  <a:cubicBezTo>
                    <a:pt x="126" y="121"/>
                    <a:pt x="126" y="121"/>
                    <a:pt x="126" y="121"/>
                  </a:cubicBezTo>
                  <a:cubicBezTo>
                    <a:pt x="127" y="118"/>
                    <a:pt x="128" y="115"/>
                    <a:pt x="128" y="112"/>
                  </a:cubicBezTo>
                  <a:cubicBezTo>
                    <a:pt x="128" y="106"/>
                    <a:pt x="125" y="100"/>
                    <a:pt x="121" y="95"/>
                  </a:cubicBezTo>
                  <a:close/>
                  <a:moveTo>
                    <a:pt x="100" y="136"/>
                  </a:moveTo>
                  <a:cubicBezTo>
                    <a:pt x="100" y="136"/>
                    <a:pt x="100" y="136"/>
                    <a:pt x="100" y="136"/>
                  </a:cubicBezTo>
                  <a:cubicBezTo>
                    <a:pt x="92" y="151"/>
                    <a:pt x="92" y="151"/>
                    <a:pt x="92" y="151"/>
                  </a:cubicBezTo>
                  <a:cubicBezTo>
                    <a:pt x="90" y="144"/>
                    <a:pt x="90" y="144"/>
                    <a:pt x="90" y="144"/>
                  </a:cubicBezTo>
                  <a:cubicBezTo>
                    <a:pt x="90" y="142"/>
                    <a:pt x="87" y="141"/>
                    <a:pt x="85" y="141"/>
                  </a:cubicBezTo>
                  <a:cubicBezTo>
                    <a:pt x="85" y="141"/>
                    <a:pt x="85" y="141"/>
                    <a:pt x="85" y="141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87" y="129"/>
                    <a:pt x="87" y="129"/>
                    <a:pt x="87" y="129"/>
                  </a:cubicBezTo>
                  <a:cubicBezTo>
                    <a:pt x="87" y="129"/>
                    <a:pt x="87" y="129"/>
                    <a:pt x="87" y="129"/>
                  </a:cubicBezTo>
                  <a:cubicBezTo>
                    <a:pt x="91" y="133"/>
                    <a:pt x="95" y="135"/>
                    <a:pt x="100" y="136"/>
                  </a:cubicBezTo>
                  <a:cubicBezTo>
                    <a:pt x="101" y="136"/>
                    <a:pt x="101" y="136"/>
                    <a:pt x="101" y="136"/>
                  </a:cubicBezTo>
                  <a:cubicBezTo>
                    <a:pt x="101" y="136"/>
                    <a:pt x="101" y="136"/>
                    <a:pt x="101" y="136"/>
                  </a:cubicBezTo>
                  <a:cubicBezTo>
                    <a:pt x="100" y="136"/>
                    <a:pt x="100" y="136"/>
                    <a:pt x="100" y="136"/>
                  </a:cubicBezTo>
                  <a:close/>
                  <a:moveTo>
                    <a:pt x="91" y="121"/>
                  </a:moveTo>
                  <a:cubicBezTo>
                    <a:pt x="91" y="121"/>
                    <a:pt x="91" y="121"/>
                    <a:pt x="91" y="121"/>
                  </a:cubicBezTo>
                  <a:cubicBezTo>
                    <a:pt x="91" y="121"/>
                    <a:pt x="91" y="121"/>
                    <a:pt x="91" y="121"/>
                  </a:cubicBezTo>
                  <a:cubicBezTo>
                    <a:pt x="91" y="121"/>
                    <a:pt x="91" y="121"/>
                    <a:pt x="91" y="121"/>
                  </a:cubicBezTo>
                  <a:cubicBezTo>
                    <a:pt x="89" y="118"/>
                    <a:pt x="89" y="115"/>
                    <a:pt x="89" y="112"/>
                  </a:cubicBezTo>
                  <a:cubicBezTo>
                    <a:pt x="89" y="108"/>
                    <a:pt x="90" y="104"/>
                    <a:pt x="93" y="101"/>
                  </a:cubicBezTo>
                  <a:cubicBezTo>
                    <a:pt x="96" y="99"/>
                    <a:pt x="100" y="97"/>
                    <a:pt x="104" y="97"/>
                  </a:cubicBezTo>
                  <a:cubicBezTo>
                    <a:pt x="108" y="97"/>
                    <a:pt x="112" y="99"/>
                    <a:pt x="115" y="101"/>
                  </a:cubicBezTo>
                  <a:cubicBezTo>
                    <a:pt x="118" y="104"/>
                    <a:pt x="120" y="108"/>
                    <a:pt x="120" y="112"/>
                  </a:cubicBezTo>
                  <a:cubicBezTo>
                    <a:pt x="120" y="116"/>
                    <a:pt x="118" y="120"/>
                    <a:pt x="115" y="123"/>
                  </a:cubicBezTo>
                  <a:cubicBezTo>
                    <a:pt x="115" y="123"/>
                    <a:pt x="115" y="123"/>
                    <a:pt x="115" y="123"/>
                  </a:cubicBezTo>
                  <a:cubicBezTo>
                    <a:pt x="108" y="130"/>
                    <a:pt x="96" y="129"/>
                    <a:pt x="91" y="121"/>
                  </a:cubicBezTo>
                  <a:close/>
                  <a:moveTo>
                    <a:pt x="129" y="143"/>
                  </a:moveTo>
                  <a:cubicBezTo>
                    <a:pt x="129" y="143"/>
                    <a:pt x="129" y="143"/>
                    <a:pt x="129" y="143"/>
                  </a:cubicBezTo>
                  <a:cubicBezTo>
                    <a:pt x="123" y="141"/>
                    <a:pt x="123" y="141"/>
                    <a:pt x="123" y="141"/>
                  </a:cubicBezTo>
                  <a:cubicBezTo>
                    <a:pt x="120" y="141"/>
                    <a:pt x="118" y="142"/>
                    <a:pt x="118" y="144"/>
                  </a:cubicBezTo>
                  <a:cubicBezTo>
                    <a:pt x="116" y="151"/>
                    <a:pt x="116" y="151"/>
                    <a:pt x="116" y="151"/>
                  </a:cubicBezTo>
                  <a:cubicBezTo>
                    <a:pt x="108" y="136"/>
                    <a:pt x="108" y="136"/>
                    <a:pt x="108" y="136"/>
                  </a:cubicBezTo>
                  <a:cubicBezTo>
                    <a:pt x="108" y="136"/>
                    <a:pt x="108" y="136"/>
                    <a:pt x="108" y="136"/>
                  </a:cubicBezTo>
                  <a:cubicBezTo>
                    <a:pt x="108" y="136"/>
                    <a:pt x="108" y="136"/>
                    <a:pt x="108" y="136"/>
                  </a:cubicBezTo>
                  <a:cubicBezTo>
                    <a:pt x="108" y="136"/>
                    <a:pt x="108" y="136"/>
                    <a:pt x="108" y="136"/>
                  </a:cubicBezTo>
                  <a:cubicBezTo>
                    <a:pt x="108" y="136"/>
                    <a:pt x="108" y="136"/>
                    <a:pt x="108" y="136"/>
                  </a:cubicBezTo>
                  <a:cubicBezTo>
                    <a:pt x="108" y="136"/>
                    <a:pt x="108" y="136"/>
                    <a:pt x="108" y="136"/>
                  </a:cubicBezTo>
                  <a:cubicBezTo>
                    <a:pt x="113" y="135"/>
                    <a:pt x="117" y="133"/>
                    <a:pt x="121" y="129"/>
                  </a:cubicBezTo>
                  <a:cubicBezTo>
                    <a:pt x="121" y="129"/>
                    <a:pt x="121" y="129"/>
                    <a:pt x="121" y="129"/>
                  </a:cubicBezTo>
                  <a:cubicBezTo>
                    <a:pt x="129" y="143"/>
                    <a:pt x="129" y="143"/>
                    <a:pt x="129" y="143"/>
                  </a:cubicBezTo>
                  <a:close/>
                  <a:moveTo>
                    <a:pt x="158" y="53"/>
                  </a:moveTo>
                  <a:cubicBezTo>
                    <a:pt x="158" y="53"/>
                    <a:pt x="158" y="53"/>
                    <a:pt x="158" y="53"/>
                  </a:cubicBezTo>
                  <a:cubicBezTo>
                    <a:pt x="107" y="2"/>
                    <a:pt x="107" y="2"/>
                    <a:pt x="107" y="2"/>
                  </a:cubicBezTo>
                  <a:cubicBezTo>
                    <a:pt x="106" y="1"/>
                    <a:pt x="104" y="0"/>
                    <a:pt x="102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3" y="0"/>
                    <a:pt x="9" y="2"/>
                    <a:pt x="5" y="5"/>
                  </a:cubicBezTo>
                  <a:cubicBezTo>
                    <a:pt x="2" y="9"/>
                    <a:pt x="0" y="14"/>
                    <a:pt x="0" y="19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0" y="170"/>
                    <a:pt x="2" y="174"/>
                    <a:pt x="5" y="178"/>
                  </a:cubicBezTo>
                  <a:cubicBezTo>
                    <a:pt x="5" y="178"/>
                    <a:pt x="5" y="178"/>
                    <a:pt x="5" y="178"/>
                  </a:cubicBezTo>
                  <a:cubicBezTo>
                    <a:pt x="5" y="178"/>
                    <a:pt x="5" y="178"/>
                    <a:pt x="5" y="178"/>
                  </a:cubicBezTo>
                  <a:cubicBezTo>
                    <a:pt x="9" y="181"/>
                    <a:pt x="13" y="183"/>
                    <a:pt x="19" y="183"/>
                  </a:cubicBezTo>
                  <a:cubicBezTo>
                    <a:pt x="141" y="183"/>
                    <a:pt x="141" y="183"/>
                    <a:pt x="141" y="183"/>
                  </a:cubicBezTo>
                  <a:cubicBezTo>
                    <a:pt x="146" y="183"/>
                    <a:pt x="151" y="181"/>
                    <a:pt x="155" y="178"/>
                  </a:cubicBezTo>
                  <a:cubicBezTo>
                    <a:pt x="155" y="178"/>
                    <a:pt x="155" y="178"/>
                    <a:pt x="155" y="178"/>
                  </a:cubicBezTo>
                  <a:cubicBezTo>
                    <a:pt x="155" y="178"/>
                    <a:pt x="155" y="178"/>
                    <a:pt x="155" y="178"/>
                  </a:cubicBezTo>
                  <a:cubicBezTo>
                    <a:pt x="158" y="174"/>
                    <a:pt x="160" y="170"/>
                    <a:pt x="160" y="164"/>
                  </a:cubicBezTo>
                  <a:cubicBezTo>
                    <a:pt x="160" y="58"/>
                    <a:pt x="160" y="58"/>
                    <a:pt x="160" y="58"/>
                  </a:cubicBezTo>
                  <a:cubicBezTo>
                    <a:pt x="160" y="56"/>
                    <a:pt x="160" y="54"/>
                    <a:pt x="158" y="53"/>
                  </a:cubicBezTo>
                  <a:close/>
                  <a:moveTo>
                    <a:pt x="106" y="21"/>
                  </a:moveTo>
                  <a:cubicBezTo>
                    <a:pt x="106" y="21"/>
                    <a:pt x="106" y="21"/>
                    <a:pt x="106" y="21"/>
                  </a:cubicBezTo>
                  <a:cubicBezTo>
                    <a:pt x="139" y="54"/>
                    <a:pt x="139" y="54"/>
                    <a:pt x="139" y="54"/>
                  </a:cubicBezTo>
                  <a:cubicBezTo>
                    <a:pt x="114" y="54"/>
                    <a:pt x="114" y="54"/>
                    <a:pt x="114" y="54"/>
                  </a:cubicBezTo>
                  <a:cubicBezTo>
                    <a:pt x="112" y="54"/>
                    <a:pt x="110" y="53"/>
                    <a:pt x="109" y="52"/>
                  </a:cubicBezTo>
                  <a:cubicBezTo>
                    <a:pt x="108" y="51"/>
                    <a:pt x="108" y="51"/>
                    <a:pt x="108" y="51"/>
                  </a:cubicBezTo>
                  <a:cubicBezTo>
                    <a:pt x="107" y="50"/>
                    <a:pt x="106" y="48"/>
                    <a:pt x="106" y="46"/>
                  </a:cubicBezTo>
                  <a:cubicBezTo>
                    <a:pt x="106" y="21"/>
                    <a:pt x="106" y="21"/>
                    <a:pt x="106" y="21"/>
                  </a:cubicBezTo>
                  <a:close/>
                  <a:moveTo>
                    <a:pt x="146" y="164"/>
                  </a:moveTo>
                  <a:cubicBezTo>
                    <a:pt x="146" y="164"/>
                    <a:pt x="146" y="164"/>
                    <a:pt x="146" y="164"/>
                  </a:cubicBezTo>
                  <a:cubicBezTo>
                    <a:pt x="146" y="166"/>
                    <a:pt x="146" y="167"/>
                    <a:pt x="145" y="168"/>
                  </a:cubicBezTo>
                  <a:cubicBezTo>
                    <a:pt x="144" y="169"/>
                    <a:pt x="143" y="169"/>
                    <a:pt x="141" y="169"/>
                  </a:cubicBezTo>
                  <a:cubicBezTo>
                    <a:pt x="19" y="169"/>
                    <a:pt x="19" y="169"/>
                    <a:pt x="19" y="169"/>
                  </a:cubicBezTo>
                  <a:cubicBezTo>
                    <a:pt x="17" y="169"/>
                    <a:pt x="16" y="169"/>
                    <a:pt x="15" y="168"/>
                  </a:cubicBezTo>
                  <a:cubicBezTo>
                    <a:pt x="14" y="167"/>
                    <a:pt x="14" y="166"/>
                    <a:pt x="14" y="164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7"/>
                    <a:pt x="14" y="16"/>
                    <a:pt x="15" y="15"/>
                  </a:cubicBezTo>
                  <a:cubicBezTo>
                    <a:pt x="16" y="15"/>
                    <a:pt x="17" y="14"/>
                    <a:pt x="19" y="14"/>
                  </a:cubicBezTo>
                  <a:cubicBezTo>
                    <a:pt x="98" y="14"/>
                    <a:pt x="98" y="14"/>
                    <a:pt x="98" y="14"/>
                  </a:cubicBezTo>
                  <a:cubicBezTo>
                    <a:pt x="98" y="46"/>
                    <a:pt x="98" y="46"/>
                    <a:pt x="98" y="46"/>
                  </a:cubicBezTo>
                  <a:cubicBezTo>
                    <a:pt x="98" y="51"/>
                    <a:pt x="100" y="54"/>
                    <a:pt x="102" y="57"/>
                  </a:cubicBezTo>
                  <a:cubicBezTo>
                    <a:pt x="103" y="58"/>
                    <a:pt x="103" y="58"/>
                    <a:pt x="103" y="58"/>
                  </a:cubicBezTo>
                  <a:cubicBezTo>
                    <a:pt x="106" y="60"/>
                    <a:pt x="110" y="62"/>
                    <a:pt x="114" y="62"/>
                  </a:cubicBezTo>
                  <a:cubicBezTo>
                    <a:pt x="146" y="62"/>
                    <a:pt x="146" y="62"/>
                    <a:pt x="146" y="62"/>
                  </a:cubicBezTo>
                  <a:cubicBezTo>
                    <a:pt x="146" y="164"/>
                    <a:pt x="146" y="164"/>
                    <a:pt x="146" y="164"/>
                  </a:cubicBezTo>
                  <a:close/>
                  <a:moveTo>
                    <a:pt x="39" y="72"/>
                  </a:moveTo>
                  <a:cubicBezTo>
                    <a:pt x="39" y="72"/>
                    <a:pt x="39" y="72"/>
                    <a:pt x="39" y="72"/>
                  </a:cubicBezTo>
                  <a:cubicBezTo>
                    <a:pt x="39" y="72"/>
                    <a:pt x="39" y="72"/>
                    <a:pt x="39" y="72"/>
                  </a:cubicBezTo>
                  <a:cubicBezTo>
                    <a:pt x="39" y="72"/>
                    <a:pt x="39" y="72"/>
                    <a:pt x="39" y="72"/>
                  </a:cubicBezTo>
                  <a:cubicBezTo>
                    <a:pt x="39" y="72"/>
                    <a:pt x="39" y="72"/>
                    <a:pt x="39" y="72"/>
                  </a:cubicBezTo>
                  <a:cubicBezTo>
                    <a:pt x="38" y="72"/>
                    <a:pt x="38" y="72"/>
                    <a:pt x="38" y="72"/>
                  </a:cubicBezTo>
                  <a:cubicBezTo>
                    <a:pt x="38" y="72"/>
                    <a:pt x="38" y="72"/>
                    <a:pt x="38" y="72"/>
                  </a:cubicBezTo>
                  <a:cubicBezTo>
                    <a:pt x="38" y="72"/>
                    <a:pt x="38" y="72"/>
                    <a:pt x="38" y="72"/>
                  </a:cubicBezTo>
                  <a:cubicBezTo>
                    <a:pt x="38" y="72"/>
                    <a:pt x="38" y="72"/>
                    <a:pt x="38" y="72"/>
                  </a:cubicBezTo>
                  <a:cubicBezTo>
                    <a:pt x="38" y="72"/>
                    <a:pt x="38" y="72"/>
                    <a:pt x="38" y="72"/>
                  </a:cubicBezTo>
                  <a:cubicBezTo>
                    <a:pt x="38" y="72"/>
                    <a:pt x="38" y="72"/>
                    <a:pt x="38" y="72"/>
                  </a:cubicBezTo>
                  <a:cubicBezTo>
                    <a:pt x="38" y="72"/>
                    <a:pt x="38" y="72"/>
                    <a:pt x="38" y="72"/>
                  </a:cubicBezTo>
                  <a:cubicBezTo>
                    <a:pt x="38" y="72"/>
                    <a:pt x="38" y="72"/>
                    <a:pt x="38" y="72"/>
                  </a:cubicBezTo>
                  <a:cubicBezTo>
                    <a:pt x="38" y="72"/>
                    <a:pt x="38" y="72"/>
                    <a:pt x="38" y="72"/>
                  </a:cubicBezTo>
                  <a:cubicBezTo>
                    <a:pt x="38" y="72"/>
                    <a:pt x="38" y="72"/>
                    <a:pt x="38" y="72"/>
                  </a:cubicBezTo>
                  <a:cubicBezTo>
                    <a:pt x="38" y="72"/>
                    <a:pt x="38" y="72"/>
                    <a:pt x="38" y="72"/>
                  </a:cubicBezTo>
                  <a:cubicBezTo>
                    <a:pt x="38" y="72"/>
                    <a:pt x="38" y="72"/>
                    <a:pt x="38" y="72"/>
                  </a:cubicBezTo>
                  <a:cubicBezTo>
                    <a:pt x="37" y="73"/>
                    <a:pt x="37" y="73"/>
                    <a:pt x="37" y="73"/>
                  </a:cubicBezTo>
                  <a:cubicBezTo>
                    <a:pt x="37" y="73"/>
                    <a:pt x="37" y="73"/>
                    <a:pt x="37" y="73"/>
                  </a:cubicBezTo>
                  <a:cubicBezTo>
                    <a:pt x="37" y="73"/>
                    <a:pt x="37" y="73"/>
                    <a:pt x="37" y="73"/>
                  </a:cubicBezTo>
                  <a:cubicBezTo>
                    <a:pt x="37" y="73"/>
                    <a:pt x="37" y="73"/>
                    <a:pt x="37" y="73"/>
                  </a:cubicBezTo>
                  <a:cubicBezTo>
                    <a:pt x="37" y="73"/>
                    <a:pt x="37" y="73"/>
                    <a:pt x="37" y="73"/>
                  </a:cubicBezTo>
                  <a:cubicBezTo>
                    <a:pt x="37" y="73"/>
                    <a:pt x="37" y="73"/>
                    <a:pt x="37" y="73"/>
                  </a:cubicBezTo>
                  <a:cubicBezTo>
                    <a:pt x="37" y="73"/>
                    <a:pt x="37" y="73"/>
                    <a:pt x="37" y="73"/>
                  </a:cubicBezTo>
                  <a:cubicBezTo>
                    <a:pt x="37" y="73"/>
                    <a:pt x="37" y="73"/>
                    <a:pt x="37" y="73"/>
                  </a:cubicBezTo>
                  <a:cubicBezTo>
                    <a:pt x="37" y="73"/>
                    <a:pt x="37" y="73"/>
                    <a:pt x="37" y="73"/>
                  </a:cubicBezTo>
                  <a:cubicBezTo>
                    <a:pt x="37" y="73"/>
                    <a:pt x="37" y="73"/>
                    <a:pt x="37" y="73"/>
                  </a:cubicBezTo>
                  <a:cubicBezTo>
                    <a:pt x="37" y="73"/>
                    <a:pt x="37" y="73"/>
                    <a:pt x="37" y="73"/>
                  </a:cubicBezTo>
                  <a:cubicBezTo>
                    <a:pt x="37" y="73"/>
                    <a:pt x="37" y="73"/>
                    <a:pt x="37" y="73"/>
                  </a:cubicBezTo>
                  <a:cubicBezTo>
                    <a:pt x="37" y="73"/>
                    <a:pt x="37" y="73"/>
                    <a:pt x="37" y="73"/>
                  </a:cubicBezTo>
                  <a:cubicBezTo>
                    <a:pt x="37" y="73"/>
                    <a:pt x="37" y="73"/>
                    <a:pt x="37" y="73"/>
                  </a:cubicBezTo>
                  <a:cubicBezTo>
                    <a:pt x="36" y="73"/>
                    <a:pt x="36" y="73"/>
                    <a:pt x="36" y="73"/>
                  </a:cubicBezTo>
                  <a:cubicBezTo>
                    <a:pt x="36" y="73"/>
                    <a:pt x="36" y="73"/>
                    <a:pt x="36" y="73"/>
                  </a:cubicBezTo>
                  <a:cubicBezTo>
                    <a:pt x="36" y="73"/>
                    <a:pt x="36" y="73"/>
                    <a:pt x="36" y="73"/>
                  </a:cubicBezTo>
                  <a:cubicBezTo>
                    <a:pt x="36" y="73"/>
                    <a:pt x="36" y="73"/>
                    <a:pt x="36" y="73"/>
                  </a:cubicBezTo>
                  <a:cubicBezTo>
                    <a:pt x="36" y="73"/>
                    <a:pt x="36" y="73"/>
                    <a:pt x="36" y="73"/>
                  </a:cubicBezTo>
                  <a:cubicBezTo>
                    <a:pt x="36" y="73"/>
                    <a:pt x="36" y="73"/>
                    <a:pt x="36" y="73"/>
                  </a:cubicBezTo>
                  <a:cubicBezTo>
                    <a:pt x="36" y="74"/>
                    <a:pt x="36" y="74"/>
                    <a:pt x="36" y="74"/>
                  </a:cubicBezTo>
                  <a:cubicBezTo>
                    <a:pt x="36" y="74"/>
                    <a:pt x="36" y="74"/>
                    <a:pt x="36" y="74"/>
                  </a:cubicBezTo>
                  <a:cubicBezTo>
                    <a:pt x="36" y="74"/>
                    <a:pt x="36" y="74"/>
                    <a:pt x="36" y="74"/>
                  </a:cubicBezTo>
                  <a:cubicBezTo>
                    <a:pt x="36" y="74"/>
                    <a:pt x="36" y="74"/>
                    <a:pt x="36" y="74"/>
                  </a:cubicBezTo>
                  <a:cubicBezTo>
                    <a:pt x="36" y="74"/>
                    <a:pt x="36" y="74"/>
                    <a:pt x="36" y="74"/>
                  </a:cubicBezTo>
                  <a:cubicBezTo>
                    <a:pt x="36" y="74"/>
                    <a:pt x="36" y="74"/>
                    <a:pt x="36" y="74"/>
                  </a:cubicBezTo>
                  <a:cubicBezTo>
                    <a:pt x="36" y="74"/>
                    <a:pt x="36" y="74"/>
                    <a:pt x="36" y="74"/>
                  </a:cubicBezTo>
                  <a:cubicBezTo>
                    <a:pt x="36" y="74"/>
                    <a:pt x="36" y="74"/>
                    <a:pt x="36" y="74"/>
                  </a:cubicBezTo>
                  <a:cubicBezTo>
                    <a:pt x="36" y="74"/>
                    <a:pt x="36" y="74"/>
                    <a:pt x="36" y="74"/>
                  </a:cubicBezTo>
                  <a:cubicBezTo>
                    <a:pt x="35" y="74"/>
                    <a:pt x="35" y="74"/>
                    <a:pt x="35" y="74"/>
                  </a:cubicBezTo>
                  <a:cubicBezTo>
                    <a:pt x="35" y="74"/>
                    <a:pt x="35" y="74"/>
                    <a:pt x="35" y="74"/>
                  </a:cubicBezTo>
                  <a:cubicBezTo>
                    <a:pt x="35" y="74"/>
                    <a:pt x="35" y="74"/>
                    <a:pt x="35" y="74"/>
                  </a:cubicBezTo>
                  <a:cubicBezTo>
                    <a:pt x="35" y="75"/>
                    <a:pt x="35" y="75"/>
                    <a:pt x="35" y="75"/>
                  </a:cubicBezTo>
                  <a:cubicBezTo>
                    <a:pt x="35" y="75"/>
                    <a:pt x="35" y="75"/>
                    <a:pt x="35" y="75"/>
                  </a:cubicBezTo>
                  <a:cubicBezTo>
                    <a:pt x="35" y="75"/>
                    <a:pt x="35" y="75"/>
                    <a:pt x="35" y="75"/>
                  </a:cubicBezTo>
                  <a:cubicBezTo>
                    <a:pt x="35" y="75"/>
                    <a:pt x="35" y="75"/>
                    <a:pt x="35" y="75"/>
                  </a:cubicBezTo>
                  <a:cubicBezTo>
                    <a:pt x="35" y="75"/>
                    <a:pt x="35" y="75"/>
                    <a:pt x="35" y="75"/>
                  </a:cubicBezTo>
                  <a:cubicBezTo>
                    <a:pt x="35" y="75"/>
                    <a:pt x="35" y="75"/>
                    <a:pt x="35" y="75"/>
                  </a:cubicBezTo>
                  <a:cubicBezTo>
                    <a:pt x="35" y="75"/>
                    <a:pt x="35" y="75"/>
                    <a:pt x="35" y="75"/>
                  </a:cubicBezTo>
                  <a:cubicBezTo>
                    <a:pt x="35" y="75"/>
                    <a:pt x="35" y="75"/>
                    <a:pt x="35" y="75"/>
                  </a:cubicBezTo>
                  <a:cubicBezTo>
                    <a:pt x="35" y="75"/>
                    <a:pt x="35" y="75"/>
                    <a:pt x="35" y="75"/>
                  </a:cubicBezTo>
                  <a:cubicBezTo>
                    <a:pt x="35" y="75"/>
                    <a:pt x="35" y="75"/>
                    <a:pt x="35" y="75"/>
                  </a:cubicBezTo>
                  <a:cubicBezTo>
                    <a:pt x="35" y="75"/>
                    <a:pt x="35" y="75"/>
                    <a:pt x="35" y="75"/>
                  </a:cubicBezTo>
                  <a:cubicBezTo>
                    <a:pt x="35" y="75"/>
                    <a:pt x="35" y="75"/>
                    <a:pt x="35" y="75"/>
                  </a:cubicBezTo>
                  <a:cubicBezTo>
                    <a:pt x="35" y="76"/>
                    <a:pt x="35" y="76"/>
                    <a:pt x="35" y="76"/>
                  </a:cubicBezTo>
                  <a:cubicBezTo>
                    <a:pt x="35" y="76"/>
                    <a:pt x="35" y="76"/>
                    <a:pt x="35" y="76"/>
                  </a:cubicBezTo>
                  <a:cubicBezTo>
                    <a:pt x="35" y="76"/>
                    <a:pt x="35" y="76"/>
                    <a:pt x="35" y="76"/>
                  </a:cubicBezTo>
                  <a:cubicBezTo>
                    <a:pt x="35" y="76"/>
                    <a:pt x="35" y="76"/>
                    <a:pt x="35" y="76"/>
                  </a:cubicBezTo>
                  <a:cubicBezTo>
                    <a:pt x="35" y="76"/>
                    <a:pt x="35" y="76"/>
                    <a:pt x="35" y="76"/>
                  </a:cubicBezTo>
                  <a:cubicBezTo>
                    <a:pt x="35" y="76"/>
                    <a:pt x="35" y="76"/>
                    <a:pt x="35" y="76"/>
                  </a:cubicBezTo>
                  <a:cubicBezTo>
                    <a:pt x="35" y="76"/>
                    <a:pt x="35" y="76"/>
                    <a:pt x="35" y="76"/>
                  </a:cubicBezTo>
                  <a:cubicBezTo>
                    <a:pt x="35" y="76"/>
                    <a:pt x="35" y="76"/>
                    <a:pt x="35" y="76"/>
                  </a:cubicBezTo>
                  <a:cubicBezTo>
                    <a:pt x="35" y="76"/>
                    <a:pt x="35" y="76"/>
                    <a:pt x="35" y="76"/>
                  </a:cubicBezTo>
                  <a:cubicBezTo>
                    <a:pt x="35" y="76"/>
                    <a:pt x="35" y="76"/>
                    <a:pt x="35" y="76"/>
                  </a:cubicBezTo>
                  <a:cubicBezTo>
                    <a:pt x="35" y="76"/>
                    <a:pt x="35" y="76"/>
                    <a:pt x="35" y="76"/>
                  </a:cubicBezTo>
                  <a:cubicBezTo>
                    <a:pt x="35" y="76"/>
                    <a:pt x="35" y="76"/>
                    <a:pt x="35" y="76"/>
                  </a:cubicBezTo>
                  <a:cubicBezTo>
                    <a:pt x="35" y="76"/>
                    <a:pt x="35" y="76"/>
                    <a:pt x="35" y="76"/>
                  </a:cubicBezTo>
                  <a:cubicBezTo>
                    <a:pt x="35" y="77"/>
                    <a:pt x="35" y="77"/>
                    <a:pt x="35" y="77"/>
                  </a:cubicBezTo>
                  <a:cubicBezTo>
                    <a:pt x="35" y="77"/>
                    <a:pt x="35" y="77"/>
                    <a:pt x="35" y="77"/>
                  </a:cubicBezTo>
                  <a:cubicBezTo>
                    <a:pt x="35" y="77"/>
                    <a:pt x="35" y="77"/>
                    <a:pt x="35" y="77"/>
                  </a:cubicBezTo>
                  <a:cubicBezTo>
                    <a:pt x="35" y="77"/>
                    <a:pt x="35" y="77"/>
                    <a:pt x="35" y="77"/>
                  </a:cubicBezTo>
                  <a:cubicBezTo>
                    <a:pt x="35" y="77"/>
                    <a:pt x="35" y="77"/>
                    <a:pt x="35" y="77"/>
                  </a:cubicBezTo>
                  <a:cubicBezTo>
                    <a:pt x="35" y="77"/>
                    <a:pt x="35" y="77"/>
                    <a:pt x="35" y="77"/>
                  </a:cubicBezTo>
                  <a:cubicBezTo>
                    <a:pt x="35" y="77"/>
                    <a:pt x="35" y="77"/>
                    <a:pt x="35" y="77"/>
                  </a:cubicBezTo>
                  <a:cubicBezTo>
                    <a:pt x="35" y="77"/>
                    <a:pt x="35" y="77"/>
                    <a:pt x="35" y="77"/>
                  </a:cubicBezTo>
                  <a:cubicBezTo>
                    <a:pt x="35" y="77"/>
                    <a:pt x="35" y="77"/>
                    <a:pt x="35" y="77"/>
                  </a:cubicBezTo>
                  <a:cubicBezTo>
                    <a:pt x="35" y="77"/>
                    <a:pt x="35" y="77"/>
                    <a:pt x="35" y="77"/>
                  </a:cubicBezTo>
                  <a:cubicBezTo>
                    <a:pt x="35" y="77"/>
                    <a:pt x="35" y="77"/>
                    <a:pt x="35" y="77"/>
                  </a:cubicBezTo>
                  <a:cubicBezTo>
                    <a:pt x="35" y="78"/>
                    <a:pt x="35" y="78"/>
                    <a:pt x="35" y="78"/>
                  </a:cubicBezTo>
                  <a:cubicBezTo>
                    <a:pt x="35" y="78"/>
                    <a:pt x="35" y="78"/>
                    <a:pt x="35" y="78"/>
                  </a:cubicBezTo>
                  <a:cubicBezTo>
                    <a:pt x="35" y="78"/>
                    <a:pt x="35" y="78"/>
                    <a:pt x="35" y="78"/>
                  </a:cubicBezTo>
                  <a:cubicBezTo>
                    <a:pt x="35" y="78"/>
                    <a:pt x="35" y="78"/>
                    <a:pt x="35" y="78"/>
                  </a:cubicBezTo>
                  <a:cubicBezTo>
                    <a:pt x="35" y="78"/>
                    <a:pt x="35" y="78"/>
                    <a:pt x="35" y="78"/>
                  </a:cubicBezTo>
                  <a:cubicBezTo>
                    <a:pt x="35" y="78"/>
                    <a:pt x="35" y="78"/>
                    <a:pt x="35" y="78"/>
                  </a:cubicBezTo>
                  <a:cubicBezTo>
                    <a:pt x="35" y="78"/>
                    <a:pt x="35" y="78"/>
                    <a:pt x="35" y="78"/>
                  </a:cubicBezTo>
                  <a:cubicBezTo>
                    <a:pt x="35" y="78"/>
                    <a:pt x="35" y="78"/>
                    <a:pt x="35" y="78"/>
                  </a:cubicBezTo>
                  <a:cubicBezTo>
                    <a:pt x="35" y="78"/>
                    <a:pt x="35" y="78"/>
                    <a:pt x="35" y="78"/>
                  </a:cubicBezTo>
                  <a:cubicBezTo>
                    <a:pt x="35" y="78"/>
                    <a:pt x="35" y="78"/>
                    <a:pt x="35" y="78"/>
                  </a:cubicBezTo>
                  <a:cubicBezTo>
                    <a:pt x="35" y="78"/>
                    <a:pt x="35" y="78"/>
                    <a:pt x="35" y="78"/>
                  </a:cubicBezTo>
                  <a:cubicBezTo>
                    <a:pt x="35" y="78"/>
                    <a:pt x="35" y="78"/>
                    <a:pt x="35" y="78"/>
                  </a:cubicBezTo>
                  <a:cubicBezTo>
                    <a:pt x="35" y="78"/>
                    <a:pt x="35" y="78"/>
                    <a:pt x="35" y="78"/>
                  </a:cubicBezTo>
                  <a:cubicBezTo>
                    <a:pt x="35" y="79"/>
                    <a:pt x="35" y="79"/>
                    <a:pt x="35" y="79"/>
                  </a:cubicBezTo>
                  <a:cubicBezTo>
                    <a:pt x="35" y="79"/>
                    <a:pt x="35" y="79"/>
                    <a:pt x="35" y="79"/>
                  </a:cubicBezTo>
                  <a:cubicBezTo>
                    <a:pt x="35" y="79"/>
                    <a:pt x="35" y="79"/>
                    <a:pt x="35" y="79"/>
                  </a:cubicBezTo>
                  <a:cubicBezTo>
                    <a:pt x="36" y="79"/>
                    <a:pt x="36" y="79"/>
                    <a:pt x="36" y="79"/>
                  </a:cubicBezTo>
                  <a:cubicBezTo>
                    <a:pt x="36" y="79"/>
                    <a:pt x="36" y="79"/>
                    <a:pt x="36" y="79"/>
                  </a:cubicBezTo>
                  <a:cubicBezTo>
                    <a:pt x="36" y="79"/>
                    <a:pt x="36" y="79"/>
                    <a:pt x="36" y="79"/>
                  </a:cubicBezTo>
                  <a:cubicBezTo>
                    <a:pt x="36" y="79"/>
                    <a:pt x="36" y="79"/>
                    <a:pt x="36" y="79"/>
                  </a:cubicBezTo>
                  <a:cubicBezTo>
                    <a:pt x="36" y="79"/>
                    <a:pt x="36" y="79"/>
                    <a:pt x="36" y="79"/>
                  </a:cubicBezTo>
                  <a:cubicBezTo>
                    <a:pt x="36" y="79"/>
                    <a:pt x="36" y="79"/>
                    <a:pt x="36" y="79"/>
                  </a:cubicBezTo>
                  <a:cubicBezTo>
                    <a:pt x="36" y="79"/>
                    <a:pt x="36" y="79"/>
                    <a:pt x="36" y="79"/>
                  </a:cubicBezTo>
                  <a:cubicBezTo>
                    <a:pt x="36" y="79"/>
                    <a:pt x="36" y="79"/>
                    <a:pt x="36" y="79"/>
                  </a:cubicBezTo>
                  <a:cubicBezTo>
                    <a:pt x="36" y="79"/>
                    <a:pt x="36" y="79"/>
                    <a:pt x="36" y="79"/>
                  </a:cubicBezTo>
                  <a:cubicBezTo>
                    <a:pt x="36" y="80"/>
                    <a:pt x="36" y="80"/>
                    <a:pt x="36" y="80"/>
                  </a:cubicBezTo>
                  <a:cubicBezTo>
                    <a:pt x="36" y="80"/>
                    <a:pt x="36" y="80"/>
                    <a:pt x="36" y="80"/>
                  </a:cubicBezTo>
                  <a:cubicBezTo>
                    <a:pt x="36" y="80"/>
                    <a:pt x="36" y="80"/>
                    <a:pt x="36" y="80"/>
                  </a:cubicBezTo>
                  <a:cubicBezTo>
                    <a:pt x="36" y="80"/>
                    <a:pt x="36" y="80"/>
                    <a:pt x="36" y="80"/>
                  </a:cubicBezTo>
                  <a:cubicBezTo>
                    <a:pt x="36" y="80"/>
                    <a:pt x="36" y="80"/>
                    <a:pt x="36" y="80"/>
                  </a:cubicBezTo>
                  <a:cubicBezTo>
                    <a:pt x="37" y="80"/>
                    <a:pt x="37" y="80"/>
                    <a:pt x="37" y="80"/>
                  </a:cubicBezTo>
                  <a:cubicBezTo>
                    <a:pt x="37" y="80"/>
                    <a:pt x="37" y="80"/>
                    <a:pt x="37" y="80"/>
                  </a:cubicBezTo>
                  <a:cubicBezTo>
                    <a:pt x="37" y="80"/>
                    <a:pt x="37" y="80"/>
                    <a:pt x="37" y="80"/>
                  </a:cubicBezTo>
                  <a:cubicBezTo>
                    <a:pt x="37" y="80"/>
                    <a:pt x="37" y="80"/>
                    <a:pt x="37" y="80"/>
                  </a:cubicBezTo>
                  <a:cubicBezTo>
                    <a:pt x="37" y="80"/>
                    <a:pt x="37" y="80"/>
                    <a:pt x="37" y="80"/>
                  </a:cubicBezTo>
                  <a:cubicBezTo>
                    <a:pt x="37" y="80"/>
                    <a:pt x="37" y="80"/>
                    <a:pt x="37" y="80"/>
                  </a:cubicBezTo>
                  <a:cubicBezTo>
                    <a:pt x="37" y="80"/>
                    <a:pt x="37" y="80"/>
                    <a:pt x="37" y="80"/>
                  </a:cubicBezTo>
                  <a:cubicBezTo>
                    <a:pt x="37" y="80"/>
                    <a:pt x="37" y="80"/>
                    <a:pt x="37" y="80"/>
                  </a:cubicBezTo>
                  <a:cubicBezTo>
                    <a:pt x="37" y="80"/>
                    <a:pt x="37" y="80"/>
                    <a:pt x="37" y="80"/>
                  </a:cubicBezTo>
                  <a:cubicBezTo>
                    <a:pt x="37" y="80"/>
                    <a:pt x="37" y="80"/>
                    <a:pt x="37" y="80"/>
                  </a:cubicBezTo>
                  <a:cubicBezTo>
                    <a:pt x="37" y="80"/>
                    <a:pt x="37" y="80"/>
                    <a:pt x="37" y="80"/>
                  </a:cubicBezTo>
                  <a:cubicBezTo>
                    <a:pt x="37" y="80"/>
                    <a:pt x="37" y="80"/>
                    <a:pt x="37" y="80"/>
                  </a:cubicBezTo>
                  <a:cubicBezTo>
                    <a:pt x="37" y="80"/>
                    <a:pt x="37" y="80"/>
                    <a:pt x="37" y="80"/>
                  </a:cubicBezTo>
                  <a:cubicBezTo>
                    <a:pt x="37" y="80"/>
                    <a:pt x="37" y="80"/>
                    <a:pt x="37" y="80"/>
                  </a:cubicBezTo>
                  <a:cubicBezTo>
                    <a:pt x="37" y="80"/>
                    <a:pt x="37" y="80"/>
                    <a:pt x="37" y="80"/>
                  </a:cubicBezTo>
                  <a:cubicBezTo>
                    <a:pt x="38" y="80"/>
                    <a:pt x="38" y="80"/>
                    <a:pt x="38" y="80"/>
                  </a:cubicBezTo>
                  <a:cubicBezTo>
                    <a:pt x="38" y="81"/>
                    <a:pt x="38" y="81"/>
                    <a:pt x="38" y="81"/>
                  </a:cubicBezTo>
                  <a:cubicBezTo>
                    <a:pt x="38" y="81"/>
                    <a:pt x="38" y="81"/>
                    <a:pt x="38" y="81"/>
                  </a:cubicBezTo>
                  <a:cubicBezTo>
                    <a:pt x="38" y="81"/>
                    <a:pt x="38" y="81"/>
                    <a:pt x="38" y="81"/>
                  </a:cubicBezTo>
                  <a:cubicBezTo>
                    <a:pt x="38" y="81"/>
                    <a:pt x="38" y="81"/>
                    <a:pt x="38" y="81"/>
                  </a:cubicBezTo>
                  <a:cubicBezTo>
                    <a:pt x="38" y="81"/>
                    <a:pt x="38" y="81"/>
                    <a:pt x="38" y="81"/>
                  </a:cubicBezTo>
                  <a:cubicBezTo>
                    <a:pt x="38" y="81"/>
                    <a:pt x="38" y="81"/>
                    <a:pt x="38" y="81"/>
                  </a:cubicBezTo>
                  <a:cubicBezTo>
                    <a:pt x="38" y="81"/>
                    <a:pt x="38" y="81"/>
                    <a:pt x="38" y="81"/>
                  </a:cubicBezTo>
                  <a:cubicBezTo>
                    <a:pt x="38" y="81"/>
                    <a:pt x="38" y="81"/>
                    <a:pt x="38" y="81"/>
                  </a:cubicBezTo>
                  <a:cubicBezTo>
                    <a:pt x="38" y="81"/>
                    <a:pt x="38" y="81"/>
                    <a:pt x="38" y="81"/>
                  </a:cubicBezTo>
                  <a:cubicBezTo>
                    <a:pt x="38" y="81"/>
                    <a:pt x="38" y="81"/>
                    <a:pt x="38" y="81"/>
                  </a:cubicBezTo>
                  <a:cubicBezTo>
                    <a:pt x="38" y="81"/>
                    <a:pt x="38" y="81"/>
                    <a:pt x="38" y="81"/>
                  </a:cubicBezTo>
                  <a:cubicBezTo>
                    <a:pt x="39" y="81"/>
                    <a:pt x="39" y="81"/>
                    <a:pt x="39" y="81"/>
                  </a:cubicBezTo>
                  <a:cubicBezTo>
                    <a:pt x="39" y="81"/>
                    <a:pt x="39" y="81"/>
                    <a:pt x="39" y="81"/>
                  </a:cubicBezTo>
                  <a:cubicBezTo>
                    <a:pt x="39" y="81"/>
                    <a:pt x="39" y="81"/>
                    <a:pt x="39" y="81"/>
                  </a:cubicBezTo>
                  <a:cubicBezTo>
                    <a:pt x="39" y="81"/>
                    <a:pt x="39" y="81"/>
                    <a:pt x="39" y="81"/>
                  </a:cubicBezTo>
                  <a:cubicBezTo>
                    <a:pt x="39" y="81"/>
                    <a:pt x="39" y="81"/>
                    <a:pt x="39" y="81"/>
                  </a:cubicBezTo>
                  <a:cubicBezTo>
                    <a:pt x="121" y="81"/>
                    <a:pt x="121" y="81"/>
                    <a:pt x="121" y="81"/>
                  </a:cubicBezTo>
                  <a:cubicBezTo>
                    <a:pt x="121" y="81"/>
                    <a:pt x="121" y="81"/>
                    <a:pt x="121" y="81"/>
                  </a:cubicBezTo>
                  <a:cubicBezTo>
                    <a:pt x="121" y="81"/>
                    <a:pt x="121" y="81"/>
                    <a:pt x="121" y="81"/>
                  </a:cubicBezTo>
                  <a:cubicBezTo>
                    <a:pt x="121" y="81"/>
                    <a:pt x="121" y="81"/>
                    <a:pt x="121" y="81"/>
                  </a:cubicBezTo>
                  <a:cubicBezTo>
                    <a:pt x="121" y="81"/>
                    <a:pt x="121" y="81"/>
                    <a:pt x="121" y="81"/>
                  </a:cubicBezTo>
                  <a:cubicBezTo>
                    <a:pt x="122" y="81"/>
                    <a:pt x="122" y="81"/>
                    <a:pt x="122" y="81"/>
                  </a:cubicBezTo>
                  <a:cubicBezTo>
                    <a:pt x="122" y="81"/>
                    <a:pt x="122" y="81"/>
                    <a:pt x="122" y="81"/>
                  </a:cubicBezTo>
                  <a:cubicBezTo>
                    <a:pt x="122" y="81"/>
                    <a:pt x="122" y="81"/>
                    <a:pt x="122" y="81"/>
                  </a:cubicBezTo>
                  <a:cubicBezTo>
                    <a:pt x="122" y="81"/>
                    <a:pt x="122" y="81"/>
                    <a:pt x="122" y="81"/>
                  </a:cubicBezTo>
                  <a:cubicBezTo>
                    <a:pt x="122" y="81"/>
                    <a:pt x="122" y="81"/>
                    <a:pt x="122" y="81"/>
                  </a:cubicBezTo>
                  <a:cubicBezTo>
                    <a:pt x="122" y="81"/>
                    <a:pt x="122" y="81"/>
                    <a:pt x="122" y="81"/>
                  </a:cubicBezTo>
                  <a:cubicBezTo>
                    <a:pt x="122" y="81"/>
                    <a:pt x="122" y="81"/>
                    <a:pt x="122" y="81"/>
                  </a:cubicBezTo>
                  <a:cubicBezTo>
                    <a:pt x="122" y="81"/>
                    <a:pt x="122" y="81"/>
                    <a:pt x="122" y="81"/>
                  </a:cubicBezTo>
                  <a:cubicBezTo>
                    <a:pt x="122" y="81"/>
                    <a:pt x="122" y="81"/>
                    <a:pt x="122" y="81"/>
                  </a:cubicBezTo>
                  <a:cubicBezTo>
                    <a:pt x="122" y="81"/>
                    <a:pt x="122" y="81"/>
                    <a:pt x="122" y="81"/>
                  </a:cubicBezTo>
                  <a:cubicBezTo>
                    <a:pt x="122" y="81"/>
                    <a:pt x="122" y="81"/>
                    <a:pt x="122" y="81"/>
                  </a:cubicBezTo>
                  <a:cubicBezTo>
                    <a:pt x="122" y="80"/>
                    <a:pt x="122" y="80"/>
                    <a:pt x="122" y="80"/>
                  </a:cubicBezTo>
                  <a:cubicBezTo>
                    <a:pt x="123" y="80"/>
                    <a:pt x="123" y="80"/>
                    <a:pt x="123" y="80"/>
                  </a:cubicBezTo>
                  <a:cubicBezTo>
                    <a:pt x="123" y="80"/>
                    <a:pt x="123" y="80"/>
                    <a:pt x="123" y="80"/>
                  </a:cubicBezTo>
                  <a:cubicBezTo>
                    <a:pt x="123" y="80"/>
                    <a:pt x="123" y="80"/>
                    <a:pt x="123" y="80"/>
                  </a:cubicBezTo>
                  <a:cubicBezTo>
                    <a:pt x="123" y="80"/>
                    <a:pt x="123" y="80"/>
                    <a:pt x="123" y="80"/>
                  </a:cubicBezTo>
                  <a:cubicBezTo>
                    <a:pt x="123" y="80"/>
                    <a:pt x="123" y="80"/>
                    <a:pt x="123" y="80"/>
                  </a:cubicBezTo>
                  <a:cubicBezTo>
                    <a:pt x="123" y="80"/>
                    <a:pt x="123" y="80"/>
                    <a:pt x="123" y="80"/>
                  </a:cubicBezTo>
                  <a:cubicBezTo>
                    <a:pt x="123" y="80"/>
                    <a:pt x="123" y="80"/>
                    <a:pt x="123" y="80"/>
                  </a:cubicBezTo>
                  <a:cubicBezTo>
                    <a:pt x="123" y="80"/>
                    <a:pt x="123" y="80"/>
                    <a:pt x="123" y="80"/>
                  </a:cubicBezTo>
                  <a:cubicBezTo>
                    <a:pt x="123" y="80"/>
                    <a:pt x="123" y="80"/>
                    <a:pt x="123" y="80"/>
                  </a:cubicBezTo>
                  <a:cubicBezTo>
                    <a:pt x="123" y="80"/>
                    <a:pt x="123" y="80"/>
                    <a:pt x="123" y="80"/>
                  </a:cubicBezTo>
                  <a:cubicBezTo>
                    <a:pt x="123" y="80"/>
                    <a:pt x="123" y="80"/>
                    <a:pt x="123" y="80"/>
                  </a:cubicBezTo>
                  <a:cubicBezTo>
                    <a:pt x="123" y="80"/>
                    <a:pt x="123" y="80"/>
                    <a:pt x="123" y="80"/>
                  </a:cubicBezTo>
                  <a:cubicBezTo>
                    <a:pt x="124" y="80"/>
                    <a:pt x="124" y="80"/>
                    <a:pt x="124" y="80"/>
                  </a:cubicBezTo>
                  <a:cubicBezTo>
                    <a:pt x="124" y="80"/>
                    <a:pt x="124" y="80"/>
                    <a:pt x="124" y="80"/>
                  </a:cubicBezTo>
                  <a:cubicBezTo>
                    <a:pt x="124" y="80"/>
                    <a:pt x="124" y="80"/>
                    <a:pt x="124" y="80"/>
                  </a:cubicBezTo>
                  <a:cubicBezTo>
                    <a:pt x="124" y="80"/>
                    <a:pt x="124" y="80"/>
                    <a:pt x="124" y="80"/>
                  </a:cubicBezTo>
                  <a:cubicBezTo>
                    <a:pt x="124" y="80"/>
                    <a:pt x="124" y="80"/>
                    <a:pt x="124" y="80"/>
                  </a:cubicBezTo>
                  <a:cubicBezTo>
                    <a:pt x="124" y="80"/>
                    <a:pt x="124" y="80"/>
                    <a:pt x="124" y="80"/>
                  </a:cubicBezTo>
                  <a:cubicBezTo>
                    <a:pt x="124" y="80"/>
                    <a:pt x="124" y="80"/>
                    <a:pt x="124" y="80"/>
                  </a:cubicBezTo>
                  <a:cubicBezTo>
                    <a:pt x="124" y="79"/>
                    <a:pt x="124" y="79"/>
                    <a:pt x="124" y="79"/>
                  </a:cubicBezTo>
                  <a:cubicBezTo>
                    <a:pt x="124" y="79"/>
                    <a:pt x="124" y="79"/>
                    <a:pt x="124" y="79"/>
                  </a:cubicBezTo>
                  <a:cubicBezTo>
                    <a:pt x="124" y="79"/>
                    <a:pt x="124" y="79"/>
                    <a:pt x="124" y="79"/>
                  </a:cubicBezTo>
                  <a:cubicBezTo>
                    <a:pt x="124" y="79"/>
                    <a:pt x="124" y="79"/>
                    <a:pt x="124" y="79"/>
                  </a:cubicBezTo>
                  <a:cubicBezTo>
                    <a:pt x="124" y="79"/>
                    <a:pt x="124" y="79"/>
                    <a:pt x="124" y="79"/>
                  </a:cubicBezTo>
                  <a:cubicBezTo>
                    <a:pt x="124" y="79"/>
                    <a:pt x="124" y="79"/>
                    <a:pt x="124" y="79"/>
                  </a:cubicBezTo>
                  <a:cubicBezTo>
                    <a:pt x="124" y="79"/>
                    <a:pt x="124" y="79"/>
                    <a:pt x="124" y="79"/>
                  </a:cubicBezTo>
                  <a:cubicBezTo>
                    <a:pt x="125" y="79"/>
                    <a:pt x="125" y="79"/>
                    <a:pt x="125" y="79"/>
                  </a:cubicBezTo>
                  <a:cubicBezTo>
                    <a:pt x="125" y="79"/>
                    <a:pt x="125" y="79"/>
                    <a:pt x="125" y="79"/>
                  </a:cubicBezTo>
                  <a:cubicBezTo>
                    <a:pt x="125" y="79"/>
                    <a:pt x="125" y="79"/>
                    <a:pt x="125" y="79"/>
                  </a:cubicBezTo>
                  <a:cubicBezTo>
                    <a:pt x="125" y="79"/>
                    <a:pt x="125" y="79"/>
                    <a:pt x="125" y="79"/>
                  </a:cubicBezTo>
                  <a:cubicBezTo>
                    <a:pt x="125" y="79"/>
                    <a:pt x="125" y="79"/>
                    <a:pt x="125" y="79"/>
                  </a:cubicBezTo>
                  <a:cubicBezTo>
                    <a:pt x="125" y="78"/>
                    <a:pt x="125" y="78"/>
                    <a:pt x="125" y="78"/>
                  </a:cubicBezTo>
                  <a:cubicBezTo>
                    <a:pt x="125" y="78"/>
                    <a:pt x="125" y="78"/>
                    <a:pt x="125" y="78"/>
                  </a:cubicBezTo>
                  <a:cubicBezTo>
                    <a:pt x="125" y="78"/>
                    <a:pt x="125" y="78"/>
                    <a:pt x="125" y="78"/>
                  </a:cubicBezTo>
                  <a:cubicBezTo>
                    <a:pt x="125" y="78"/>
                    <a:pt x="125" y="78"/>
                    <a:pt x="125" y="78"/>
                  </a:cubicBezTo>
                  <a:cubicBezTo>
                    <a:pt x="125" y="78"/>
                    <a:pt x="125" y="78"/>
                    <a:pt x="125" y="78"/>
                  </a:cubicBezTo>
                  <a:cubicBezTo>
                    <a:pt x="125" y="78"/>
                    <a:pt x="125" y="78"/>
                    <a:pt x="125" y="78"/>
                  </a:cubicBezTo>
                  <a:cubicBezTo>
                    <a:pt x="125" y="78"/>
                    <a:pt x="125" y="78"/>
                    <a:pt x="125" y="78"/>
                  </a:cubicBezTo>
                  <a:cubicBezTo>
                    <a:pt x="125" y="78"/>
                    <a:pt x="125" y="78"/>
                    <a:pt x="125" y="78"/>
                  </a:cubicBezTo>
                  <a:cubicBezTo>
                    <a:pt x="125" y="78"/>
                    <a:pt x="125" y="78"/>
                    <a:pt x="125" y="78"/>
                  </a:cubicBezTo>
                  <a:cubicBezTo>
                    <a:pt x="125" y="78"/>
                    <a:pt x="125" y="78"/>
                    <a:pt x="125" y="78"/>
                  </a:cubicBezTo>
                  <a:cubicBezTo>
                    <a:pt x="125" y="78"/>
                    <a:pt x="125" y="78"/>
                    <a:pt x="125" y="78"/>
                  </a:cubicBezTo>
                  <a:cubicBezTo>
                    <a:pt x="125" y="78"/>
                    <a:pt x="125" y="78"/>
                    <a:pt x="125" y="78"/>
                  </a:cubicBezTo>
                  <a:cubicBezTo>
                    <a:pt x="125" y="78"/>
                    <a:pt x="125" y="78"/>
                    <a:pt x="125" y="78"/>
                  </a:cubicBezTo>
                  <a:cubicBezTo>
                    <a:pt x="125" y="77"/>
                    <a:pt x="125" y="77"/>
                    <a:pt x="125" y="77"/>
                  </a:cubicBezTo>
                  <a:cubicBezTo>
                    <a:pt x="125" y="77"/>
                    <a:pt x="125" y="77"/>
                    <a:pt x="125" y="77"/>
                  </a:cubicBezTo>
                  <a:cubicBezTo>
                    <a:pt x="125" y="77"/>
                    <a:pt x="125" y="77"/>
                    <a:pt x="125" y="77"/>
                  </a:cubicBezTo>
                  <a:cubicBezTo>
                    <a:pt x="125" y="77"/>
                    <a:pt x="125" y="77"/>
                    <a:pt x="125" y="77"/>
                  </a:cubicBezTo>
                  <a:cubicBezTo>
                    <a:pt x="125" y="77"/>
                    <a:pt x="125" y="77"/>
                    <a:pt x="125" y="77"/>
                  </a:cubicBezTo>
                  <a:cubicBezTo>
                    <a:pt x="125" y="77"/>
                    <a:pt x="125" y="77"/>
                    <a:pt x="125" y="77"/>
                  </a:cubicBezTo>
                  <a:cubicBezTo>
                    <a:pt x="125" y="77"/>
                    <a:pt x="125" y="77"/>
                    <a:pt x="125" y="77"/>
                  </a:cubicBezTo>
                  <a:cubicBezTo>
                    <a:pt x="125" y="77"/>
                    <a:pt x="125" y="77"/>
                    <a:pt x="125" y="77"/>
                  </a:cubicBezTo>
                  <a:cubicBezTo>
                    <a:pt x="125" y="77"/>
                    <a:pt x="125" y="77"/>
                    <a:pt x="125" y="77"/>
                  </a:cubicBezTo>
                  <a:cubicBezTo>
                    <a:pt x="125" y="77"/>
                    <a:pt x="125" y="77"/>
                    <a:pt x="125" y="77"/>
                  </a:cubicBezTo>
                  <a:cubicBezTo>
                    <a:pt x="125" y="77"/>
                    <a:pt x="125" y="77"/>
                    <a:pt x="125" y="77"/>
                  </a:cubicBezTo>
                  <a:cubicBezTo>
                    <a:pt x="125" y="76"/>
                    <a:pt x="125" y="76"/>
                    <a:pt x="125" y="76"/>
                  </a:cubicBezTo>
                  <a:cubicBezTo>
                    <a:pt x="125" y="76"/>
                    <a:pt x="125" y="76"/>
                    <a:pt x="125" y="76"/>
                  </a:cubicBezTo>
                  <a:cubicBezTo>
                    <a:pt x="125" y="76"/>
                    <a:pt x="125" y="76"/>
                    <a:pt x="125" y="76"/>
                  </a:cubicBezTo>
                  <a:cubicBezTo>
                    <a:pt x="125" y="76"/>
                    <a:pt x="125" y="76"/>
                    <a:pt x="125" y="76"/>
                  </a:cubicBezTo>
                  <a:cubicBezTo>
                    <a:pt x="125" y="76"/>
                    <a:pt x="125" y="76"/>
                    <a:pt x="125" y="76"/>
                  </a:cubicBezTo>
                  <a:cubicBezTo>
                    <a:pt x="125" y="76"/>
                    <a:pt x="125" y="76"/>
                    <a:pt x="125" y="76"/>
                  </a:cubicBezTo>
                  <a:cubicBezTo>
                    <a:pt x="125" y="76"/>
                    <a:pt x="125" y="76"/>
                    <a:pt x="125" y="76"/>
                  </a:cubicBezTo>
                  <a:cubicBezTo>
                    <a:pt x="125" y="76"/>
                    <a:pt x="125" y="76"/>
                    <a:pt x="125" y="76"/>
                  </a:cubicBezTo>
                  <a:cubicBezTo>
                    <a:pt x="125" y="76"/>
                    <a:pt x="125" y="76"/>
                    <a:pt x="125" y="76"/>
                  </a:cubicBezTo>
                  <a:cubicBezTo>
                    <a:pt x="125" y="76"/>
                    <a:pt x="125" y="76"/>
                    <a:pt x="125" y="76"/>
                  </a:cubicBezTo>
                  <a:cubicBezTo>
                    <a:pt x="125" y="76"/>
                    <a:pt x="125" y="76"/>
                    <a:pt x="125" y="76"/>
                  </a:cubicBezTo>
                  <a:cubicBezTo>
                    <a:pt x="125" y="76"/>
                    <a:pt x="125" y="76"/>
                    <a:pt x="125" y="76"/>
                  </a:cubicBezTo>
                  <a:cubicBezTo>
                    <a:pt x="125" y="76"/>
                    <a:pt x="125" y="76"/>
                    <a:pt x="125" y="76"/>
                  </a:cubicBezTo>
                  <a:cubicBezTo>
                    <a:pt x="125" y="75"/>
                    <a:pt x="125" y="75"/>
                    <a:pt x="125" y="75"/>
                  </a:cubicBezTo>
                  <a:cubicBezTo>
                    <a:pt x="125" y="75"/>
                    <a:pt x="125" y="75"/>
                    <a:pt x="125" y="75"/>
                  </a:cubicBezTo>
                  <a:cubicBezTo>
                    <a:pt x="125" y="75"/>
                    <a:pt x="125" y="75"/>
                    <a:pt x="125" y="75"/>
                  </a:cubicBezTo>
                  <a:cubicBezTo>
                    <a:pt x="125" y="75"/>
                    <a:pt x="125" y="75"/>
                    <a:pt x="125" y="75"/>
                  </a:cubicBezTo>
                  <a:cubicBezTo>
                    <a:pt x="125" y="75"/>
                    <a:pt x="125" y="75"/>
                    <a:pt x="125" y="75"/>
                  </a:cubicBezTo>
                  <a:cubicBezTo>
                    <a:pt x="125" y="75"/>
                    <a:pt x="125" y="75"/>
                    <a:pt x="125" y="75"/>
                  </a:cubicBezTo>
                  <a:cubicBezTo>
                    <a:pt x="125" y="75"/>
                    <a:pt x="125" y="75"/>
                    <a:pt x="125" y="75"/>
                  </a:cubicBezTo>
                  <a:cubicBezTo>
                    <a:pt x="125" y="75"/>
                    <a:pt x="125" y="75"/>
                    <a:pt x="125" y="75"/>
                  </a:cubicBezTo>
                  <a:cubicBezTo>
                    <a:pt x="125" y="75"/>
                    <a:pt x="125" y="75"/>
                    <a:pt x="125" y="75"/>
                  </a:cubicBezTo>
                  <a:cubicBezTo>
                    <a:pt x="125" y="75"/>
                    <a:pt x="125" y="75"/>
                    <a:pt x="125" y="75"/>
                  </a:cubicBezTo>
                  <a:cubicBezTo>
                    <a:pt x="125" y="75"/>
                    <a:pt x="125" y="75"/>
                    <a:pt x="125" y="75"/>
                  </a:cubicBezTo>
                  <a:cubicBezTo>
                    <a:pt x="125" y="75"/>
                    <a:pt x="125" y="75"/>
                    <a:pt x="125" y="75"/>
                  </a:cubicBezTo>
                  <a:cubicBezTo>
                    <a:pt x="125" y="74"/>
                    <a:pt x="125" y="74"/>
                    <a:pt x="125" y="74"/>
                  </a:cubicBezTo>
                  <a:cubicBezTo>
                    <a:pt x="125" y="74"/>
                    <a:pt x="125" y="74"/>
                    <a:pt x="125" y="74"/>
                  </a:cubicBezTo>
                  <a:cubicBezTo>
                    <a:pt x="125" y="74"/>
                    <a:pt x="125" y="74"/>
                    <a:pt x="125" y="74"/>
                  </a:cubicBezTo>
                  <a:cubicBezTo>
                    <a:pt x="125" y="74"/>
                    <a:pt x="125" y="74"/>
                    <a:pt x="125" y="74"/>
                  </a:cubicBezTo>
                  <a:cubicBezTo>
                    <a:pt x="125" y="74"/>
                    <a:pt x="125" y="74"/>
                    <a:pt x="125" y="74"/>
                  </a:cubicBezTo>
                  <a:cubicBezTo>
                    <a:pt x="125" y="74"/>
                    <a:pt x="125" y="74"/>
                    <a:pt x="125" y="74"/>
                  </a:cubicBezTo>
                  <a:cubicBezTo>
                    <a:pt x="124" y="74"/>
                    <a:pt x="124" y="74"/>
                    <a:pt x="124" y="74"/>
                  </a:cubicBezTo>
                  <a:cubicBezTo>
                    <a:pt x="124" y="74"/>
                    <a:pt x="124" y="74"/>
                    <a:pt x="124" y="74"/>
                  </a:cubicBezTo>
                  <a:cubicBezTo>
                    <a:pt x="124" y="74"/>
                    <a:pt x="124" y="74"/>
                    <a:pt x="124" y="74"/>
                  </a:cubicBezTo>
                  <a:cubicBezTo>
                    <a:pt x="124" y="74"/>
                    <a:pt x="124" y="74"/>
                    <a:pt x="124" y="74"/>
                  </a:cubicBezTo>
                  <a:cubicBezTo>
                    <a:pt x="124" y="74"/>
                    <a:pt x="124" y="74"/>
                    <a:pt x="124" y="74"/>
                  </a:cubicBezTo>
                  <a:cubicBezTo>
                    <a:pt x="124" y="74"/>
                    <a:pt x="124" y="74"/>
                    <a:pt x="124" y="74"/>
                  </a:cubicBezTo>
                  <a:cubicBezTo>
                    <a:pt x="124" y="73"/>
                    <a:pt x="124" y="73"/>
                    <a:pt x="124" y="73"/>
                  </a:cubicBezTo>
                  <a:cubicBezTo>
                    <a:pt x="124" y="73"/>
                    <a:pt x="124" y="73"/>
                    <a:pt x="124" y="73"/>
                  </a:cubicBezTo>
                  <a:cubicBezTo>
                    <a:pt x="124" y="73"/>
                    <a:pt x="124" y="73"/>
                    <a:pt x="124" y="73"/>
                  </a:cubicBezTo>
                  <a:cubicBezTo>
                    <a:pt x="124" y="73"/>
                    <a:pt x="124" y="73"/>
                    <a:pt x="124" y="73"/>
                  </a:cubicBezTo>
                  <a:cubicBezTo>
                    <a:pt x="124" y="73"/>
                    <a:pt x="124" y="73"/>
                    <a:pt x="124" y="73"/>
                  </a:cubicBezTo>
                  <a:cubicBezTo>
                    <a:pt x="124" y="73"/>
                    <a:pt x="124" y="73"/>
                    <a:pt x="124" y="73"/>
                  </a:cubicBezTo>
                  <a:cubicBezTo>
                    <a:pt x="124" y="73"/>
                    <a:pt x="124" y="73"/>
                    <a:pt x="124" y="73"/>
                  </a:cubicBezTo>
                  <a:cubicBezTo>
                    <a:pt x="124" y="73"/>
                    <a:pt x="124" y="73"/>
                    <a:pt x="124" y="73"/>
                  </a:cubicBezTo>
                  <a:cubicBezTo>
                    <a:pt x="124" y="73"/>
                    <a:pt x="124" y="73"/>
                    <a:pt x="124" y="73"/>
                  </a:cubicBezTo>
                  <a:cubicBezTo>
                    <a:pt x="123" y="73"/>
                    <a:pt x="123" y="73"/>
                    <a:pt x="123" y="73"/>
                  </a:cubicBezTo>
                  <a:cubicBezTo>
                    <a:pt x="123" y="73"/>
                    <a:pt x="123" y="73"/>
                    <a:pt x="123" y="73"/>
                  </a:cubicBezTo>
                  <a:cubicBezTo>
                    <a:pt x="123" y="73"/>
                    <a:pt x="123" y="73"/>
                    <a:pt x="123" y="73"/>
                  </a:cubicBezTo>
                  <a:cubicBezTo>
                    <a:pt x="123" y="73"/>
                    <a:pt x="123" y="73"/>
                    <a:pt x="123" y="73"/>
                  </a:cubicBezTo>
                  <a:cubicBezTo>
                    <a:pt x="123" y="73"/>
                    <a:pt x="123" y="73"/>
                    <a:pt x="123" y="73"/>
                  </a:cubicBezTo>
                  <a:cubicBezTo>
                    <a:pt x="123" y="73"/>
                    <a:pt x="123" y="73"/>
                    <a:pt x="123" y="73"/>
                  </a:cubicBezTo>
                  <a:cubicBezTo>
                    <a:pt x="123" y="73"/>
                    <a:pt x="123" y="73"/>
                    <a:pt x="123" y="73"/>
                  </a:cubicBezTo>
                  <a:cubicBezTo>
                    <a:pt x="123" y="73"/>
                    <a:pt x="123" y="73"/>
                    <a:pt x="123" y="73"/>
                  </a:cubicBezTo>
                  <a:cubicBezTo>
                    <a:pt x="123" y="73"/>
                    <a:pt x="123" y="73"/>
                    <a:pt x="123" y="73"/>
                  </a:cubicBezTo>
                  <a:cubicBezTo>
                    <a:pt x="123" y="73"/>
                    <a:pt x="123" y="73"/>
                    <a:pt x="123" y="73"/>
                  </a:cubicBezTo>
                  <a:cubicBezTo>
                    <a:pt x="123" y="73"/>
                    <a:pt x="123" y="73"/>
                    <a:pt x="123" y="73"/>
                  </a:cubicBezTo>
                  <a:cubicBezTo>
                    <a:pt x="122" y="72"/>
                    <a:pt x="122" y="72"/>
                    <a:pt x="122" y="72"/>
                  </a:cubicBezTo>
                  <a:cubicBezTo>
                    <a:pt x="122" y="72"/>
                    <a:pt x="122" y="72"/>
                    <a:pt x="122" y="72"/>
                  </a:cubicBezTo>
                  <a:cubicBezTo>
                    <a:pt x="122" y="72"/>
                    <a:pt x="122" y="72"/>
                    <a:pt x="122" y="72"/>
                  </a:cubicBezTo>
                  <a:cubicBezTo>
                    <a:pt x="122" y="72"/>
                    <a:pt x="122" y="72"/>
                    <a:pt x="122" y="72"/>
                  </a:cubicBezTo>
                  <a:cubicBezTo>
                    <a:pt x="122" y="72"/>
                    <a:pt x="122" y="72"/>
                    <a:pt x="122" y="72"/>
                  </a:cubicBezTo>
                  <a:cubicBezTo>
                    <a:pt x="122" y="72"/>
                    <a:pt x="122" y="72"/>
                    <a:pt x="122" y="72"/>
                  </a:cubicBezTo>
                  <a:cubicBezTo>
                    <a:pt x="122" y="72"/>
                    <a:pt x="122" y="72"/>
                    <a:pt x="122" y="72"/>
                  </a:cubicBezTo>
                  <a:cubicBezTo>
                    <a:pt x="122" y="72"/>
                    <a:pt x="122" y="72"/>
                    <a:pt x="122" y="72"/>
                  </a:cubicBezTo>
                  <a:cubicBezTo>
                    <a:pt x="122" y="72"/>
                    <a:pt x="122" y="72"/>
                    <a:pt x="122" y="72"/>
                  </a:cubicBezTo>
                  <a:cubicBezTo>
                    <a:pt x="122" y="72"/>
                    <a:pt x="122" y="72"/>
                    <a:pt x="122" y="72"/>
                  </a:cubicBezTo>
                  <a:cubicBezTo>
                    <a:pt x="122" y="72"/>
                    <a:pt x="122" y="72"/>
                    <a:pt x="122" y="72"/>
                  </a:cubicBezTo>
                  <a:cubicBezTo>
                    <a:pt x="122" y="72"/>
                    <a:pt x="122" y="72"/>
                    <a:pt x="122" y="72"/>
                  </a:cubicBezTo>
                  <a:cubicBezTo>
                    <a:pt x="121" y="72"/>
                    <a:pt x="121" y="72"/>
                    <a:pt x="121" y="72"/>
                  </a:cubicBezTo>
                  <a:cubicBezTo>
                    <a:pt x="121" y="72"/>
                    <a:pt x="121" y="72"/>
                    <a:pt x="121" y="72"/>
                  </a:cubicBezTo>
                  <a:cubicBezTo>
                    <a:pt x="121" y="72"/>
                    <a:pt x="121" y="72"/>
                    <a:pt x="121" y="72"/>
                  </a:cubicBezTo>
                  <a:cubicBezTo>
                    <a:pt x="121" y="72"/>
                    <a:pt x="121" y="72"/>
                    <a:pt x="121" y="72"/>
                  </a:cubicBezTo>
                  <a:cubicBezTo>
                    <a:pt x="121" y="72"/>
                    <a:pt x="121" y="72"/>
                    <a:pt x="121" y="72"/>
                  </a:cubicBezTo>
                  <a:cubicBezTo>
                    <a:pt x="39" y="72"/>
                    <a:pt x="39" y="72"/>
                    <a:pt x="39" y="72"/>
                  </a:cubicBezTo>
                  <a:cubicBezTo>
                    <a:pt x="39" y="72"/>
                    <a:pt x="39" y="72"/>
                    <a:pt x="39" y="72"/>
                  </a:cubicBezTo>
                  <a:close/>
                  <a:moveTo>
                    <a:pt x="39" y="51"/>
                  </a:moveTo>
                  <a:cubicBezTo>
                    <a:pt x="39" y="51"/>
                    <a:pt x="39" y="51"/>
                    <a:pt x="39" y="51"/>
                  </a:cubicBezTo>
                  <a:cubicBezTo>
                    <a:pt x="84" y="51"/>
                    <a:pt x="84" y="51"/>
                    <a:pt x="84" y="51"/>
                  </a:cubicBezTo>
                  <a:cubicBezTo>
                    <a:pt x="87" y="51"/>
                    <a:pt x="89" y="49"/>
                    <a:pt x="89" y="47"/>
                  </a:cubicBezTo>
                  <a:cubicBezTo>
                    <a:pt x="89" y="44"/>
                    <a:pt x="87" y="42"/>
                    <a:pt x="84" y="42"/>
                  </a:cubicBezTo>
                  <a:cubicBezTo>
                    <a:pt x="39" y="42"/>
                    <a:pt x="39" y="42"/>
                    <a:pt x="39" y="42"/>
                  </a:cubicBezTo>
                  <a:cubicBezTo>
                    <a:pt x="37" y="42"/>
                    <a:pt x="35" y="44"/>
                    <a:pt x="35" y="47"/>
                  </a:cubicBezTo>
                  <a:cubicBezTo>
                    <a:pt x="35" y="49"/>
                    <a:pt x="37" y="51"/>
                    <a:pt x="39" y="5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prstClr val="black"/>
                </a:solidFill>
                <a:latin typeface="微软雅黑"/>
                <a:ea typeface="微软雅黑"/>
                <a:cs typeface="OPPOSans R" panose="00020600040101010101" pitchFamily="18" charset="-122"/>
                <a:sym typeface="微软雅黑"/>
              </a:endParaRPr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4065"/>
            <a:ext cx="9144000" cy="671393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9654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2412" cy="928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357166"/>
            <a:ext cx="9036496" cy="5572164"/>
          </a:xfrm>
          <a:prstGeom prst="rect">
            <a:avLst/>
          </a:prstGeom>
        </p:spPr>
        <p:txBody>
          <a:bodyPr anchor="ctr"/>
          <a:lstStyle/>
          <a:p>
            <a:pPr algn="ctr">
              <a:spcBef>
                <a:spcPct val="0"/>
              </a:spcBef>
              <a:defRPr/>
            </a:pPr>
            <a:r>
              <a:rPr lang="zh-CN" altLang="en-US" b="1" dirty="0" smtClean="0">
                <a:solidFill>
                  <a:srgbClr val="14790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  </a:t>
            </a:r>
            <a:endParaRPr lang="en-US" altLang="zh-CN" b="1" dirty="0" smtClean="0">
              <a:solidFill>
                <a:srgbClr val="14790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r>
              <a:rPr lang="en-US" altLang="zh-CN" dirty="0" smtClean="0"/>
              <a:t>  </a:t>
            </a:r>
          </a:p>
          <a:p>
            <a:r>
              <a:rPr lang="en-US" altLang="zh-CN" dirty="0" smtClean="0"/>
              <a:t> </a:t>
            </a:r>
            <a:endParaRPr lang="en-US" altLang="zh-CN" dirty="0">
              <a:solidFill>
                <a:srgbClr val="14790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71472" y="285728"/>
            <a:ext cx="71008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 smtClean="0"/>
              <a:t>、</a:t>
            </a:r>
            <a:endParaRPr lang="zh-CN" altLang="zh-CN" sz="28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80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2" cy="1142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14282" y="2143116"/>
            <a:ext cx="8499256" cy="4160562"/>
          </a:xfrm>
          <a:prstGeom prst="rect">
            <a:avLst/>
          </a:prstGeom>
        </p:spPr>
        <p:txBody>
          <a:bodyPr anchor="ctr"/>
          <a:lstStyle/>
          <a:p>
            <a:pPr marL="342900" indent="-342900">
              <a:lnSpc>
                <a:spcPct val="150000"/>
              </a:lnSpc>
            </a:pPr>
            <a:r>
              <a:rPr lang="en-US" altLang="zh-CN" sz="1600" b="1" dirty="0" smtClean="0"/>
              <a:t> </a:t>
            </a:r>
          </a:p>
          <a:p>
            <a:pPr>
              <a:lnSpc>
                <a:spcPct val="150000"/>
              </a:lnSpc>
            </a:pPr>
            <a:endParaRPr lang="zh-CN" altLang="zh-CN" sz="1600" dirty="0"/>
          </a:p>
          <a:p>
            <a:pPr algn="ctr">
              <a:lnSpc>
                <a:spcPct val="150000"/>
              </a:lnSpc>
              <a:spcBef>
                <a:spcPct val="0"/>
              </a:spcBef>
              <a:defRPr/>
            </a:pPr>
            <a:endParaRPr lang="en-US" altLang="zh-CN" sz="1600" dirty="0">
              <a:solidFill>
                <a:srgbClr val="14790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4624"/>
            <a:ext cx="9180512" cy="681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64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14282" y="357166"/>
            <a:ext cx="8929718" cy="5286412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50000"/>
              </a:lnSpc>
              <a:spcBef>
                <a:spcPct val="0"/>
              </a:spcBef>
              <a:defRPr/>
            </a:pPr>
            <a:r>
              <a:rPr lang="zh-CN" altLang="en-US" sz="1600" b="1" dirty="0" smtClean="0">
                <a:solidFill>
                  <a:srgbClr val="14790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  </a:t>
            </a:r>
            <a:endParaRPr lang="en-US" altLang="zh-CN" sz="1600" b="1" dirty="0" smtClean="0">
              <a:solidFill>
                <a:srgbClr val="14790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>
              <a:lnSpc>
                <a:spcPct val="150000"/>
              </a:lnSpc>
            </a:pPr>
            <a:endParaRPr lang="en-US" altLang="zh-CN" sz="1600" dirty="0" smtClean="0"/>
          </a:p>
          <a:p>
            <a:pPr>
              <a:lnSpc>
                <a:spcPct val="150000"/>
              </a:lnSpc>
            </a:pPr>
            <a:endParaRPr lang="en-US" altLang="zh-CN" sz="1600" dirty="0"/>
          </a:p>
          <a:p>
            <a:pPr>
              <a:lnSpc>
                <a:spcPct val="150000"/>
              </a:lnSpc>
            </a:pPr>
            <a:endParaRPr lang="en-US" altLang="zh-CN" sz="1600" dirty="0" smtClean="0"/>
          </a:p>
          <a:p>
            <a:pPr>
              <a:lnSpc>
                <a:spcPct val="150000"/>
              </a:lnSpc>
            </a:pPr>
            <a:endParaRPr lang="en-US" altLang="zh-CN" sz="1600" dirty="0"/>
          </a:p>
          <a:p>
            <a:pPr>
              <a:lnSpc>
                <a:spcPct val="150000"/>
              </a:lnSpc>
            </a:pPr>
            <a:endParaRPr lang="en-US" altLang="zh-CN" sz="1600" dirty="0" smtClean="0"/>
          </a:p>
          <a:p>
            <a:pPr>
              <a:lnSpc>
                <a:spcPct val="150000"/>
              </a:lnSpc>
            </a:pPr>
            <a:r>
              <a:rPr lang="zh-CN" altLang="en-US" sz="1600" dirty="0" smtClean="0"/>
              <a:t>。</a:t>
            </a:r>
            <a:endParaRPr lang="en-US" altLang="zh-CN" sz="1600" dirty="0" smtClean="0"/>
          </a:p>
          <a:p>
            <a:pPr>
              <a:lnSpc>
                <a:spcPct val="150000"/>
              </a:lnSpc>
            </a:pPr>
            <a:r>
              <a:rPr lang="en-US" altLang="zh-CN" sz="1600" b="1" dirty="0" smtClean="0"/>
              <a:t> </a:t>
            </a:r>
            <a:endParaRPr lang="en-US" altLang="zh-CN" sz="1600" dirty="0">
              <a:solidFill>
                <a:srgbClr val="14790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99392"/>
            <a:ext cx="9252520" cy="72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401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32656"/>
            <a:ext cx="8229600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6560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>
            <a:extLst>
              <a:ext uri="{FF2B5EF4-FFF2-40B4-BE49-F238E27FC236}">
                <a16:creationId xmlns:a16="http://schemas.microsoft.com/office/drawing/2014/main" xmlns="" id="{90CEE3EB-9336-4E88-8129-265402CCFD1A}"/>
              </a:ext>
            </a:extLst>
          </p:cNvPr>
          <p:cNvSpPr/>
          <p:nvPr/>
        </p:nvSpPr>
        <p:spPr>
          <a:xfrm>
            <a:off x="765465" y="2725819"/>
            <a:ext cx="7757086" cy="3273938"/>
          </a:xfrm>
          <a:prstGeom prst="rect">
            <a:avLst/>
          </a:prstGeom>
          <a:noFill/>
          <a:ln w="25400">
            <a:solidFill>
              <a:srgbClr val="AF11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sz="1350">
              <a:solidFill>
                <a:prstClr val="white"/>
              </a:solidFill>
              <a:latin typeface="微软雅黑"/>
              <a:ea typeface="微软雅黑"/>
              <a:cs typeface="OPPOSans R" panose="00020600040101010101" pitchFamily="18" charset="-122"/>
              <a:sym typeface="微软雅黑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48CB426D-F3CE-4ACA-96ED-420D9EF7D1F0}"/>
              </a:ext>
            </a:extLst>
          </p:cNvPr>
          <p:cNvSpPr txBox="1"/>
          <p:nvPr/>
        </p:nvSpPr>
        <p:spPr>
          <a:xfrm>
            <a:off x="927404" y="1096666"/>
            <a:ext cx="288893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zh-CN" altLang="zh-CN" sz="3000" b="1" dirty="0">
                <a:solidFill>
                  <a:srgbClr val="AF111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存在的主要问题</a:t>
            </a:r>
            <a:endParaRPr lang="zh-CN" altLang="en-US" sz="3000" b="1" dirty="0">
              <a:solidFill>
                <a:srgbClr val="AF1111"/>
              </a:solidFill>
              <a:latin typeface="黑体" panose="02010609060101010101" pitchFamily="49" charset="-122"/>
              <a:ea typeface="黑体" panose="02010609060101010101" pitchFamily="49" charset="-122"/>
              <a:cs typeface="OPPOSans R" panose="00020600040101010101" pitchFamily="18" charset="-122"/>
              <a:sym typeface="微软雅黑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DD7BC82E-DCF4-4BC4-9FBC-2365C115CF35}"/>
              </a:ext>
            </a:extLst>
          </p:cNvPr>
          <p:cNvSpPr txBox="1"/>
          <p:nvPr/>
        </p:nvSpPr>
        <p:spPr>
          <a:xfrm>
            <a:off x="188595" y="979761"/>
            <a:ext cx="7143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3600" dirty="0">
                <a:solidFill>
                  <a:prstClr val="white"/>
                </a:solidFill>
                <a:latin typeface="微软雅黑"/>
                <a:ea typeface="微软雅黑"/>
                <a:cs typeface="OPPOSans R" panose="00020600040101010101" pitchFamily="18" charset="-122"/>
                <a:sym typeface="微软雅黑"/>
              </a:rPr>
              <a:t>5</a:t>
            </a:r>
            <a:endParaRPr lang="zh-CN" altLang="en-US" sz="3600" dirty="0">
              <a:solidFill>
                <a:prstClr val="black"/>
              </a:solidFill>
              <a:latin typeface="微软雅黑"/>
              <a:ea typeface="微软雅黑"/>
              <a:cs typeface="OPPOSans R" panose="00020600040101010101" pitchFamily="18" charset="-122"/>
              <a:sym typeface="微软雅黑"/>
            </a:endParaRP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xmlns="" id="{C16B937F-8412-480B-BB84-0DA9C0937CD8}"/>
              </a:ext>
            </a:extLst>
          </p:cNvPr>
          <p:cNvGrpSpPr/>
          <p:nvPr/>
        </p:nvGrpSpPr>
        <p:grpSpPr>
          <a:xfrm>
            <a:off x="731292" y="1270768"/>
            <a:ext cx="154061" cy="90377"/>
            <a:chOff x="975055" y="517353"/>
            <a:chExt cx="306375" cy="179730"/>
          </a:xfrm>
        </p:grpSpPr>
        <p:sp>
          <p:nvSpPr>
            <p:cNvPr id="7" name="等腰三角形 6">
              <a:extLst>
                <a:ext uri="{FF2B5EF4-FFF2-40B4-BE49-F238E27FC236}">
                  <a16:creationId xmlns:a16="http://schemas.microsoft.com/office/drawing/2014/main" xmlns="" id="{392FE6E4-8856-4967-8E59-E5339E0BD83A}"/>
                </a:ext>
              </a:extLst>
            </p:cNvPr>
            <p:cNvSpPr/>
            <p:nvPr/>
          </p:nvSpPr>
          <p:spPr>
            <a:xfrm rot="5400000">
              <a:off x="962660" y="529748"/>
              <a:ext cx="179730" cy="154940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sz="1350">
                <a:solidFill>
                  <a:prstClr val="white"/>
                </a:solidFill>
                <a:latin typeface="微软雅黑"/>
                <a:ea typeface="微软雅黑"/>
                <a:cs typeface="OPPOSans R" panose="00020600040101010101" pitchFamily="18" charset="-122"/>
                <a:sym typeface="微软雅黑"/>
              </a:endParaRPr>
            </a:p>
          </p:txBody>
        </p:sp>
        <p:sp>
          <p:nvSpPr>
            <p:cNvPr id="8" name="等腰三角形 7">
              <a:extLst>
                <a:ext uri="{FF2B5EF4-FFF2-40B4-BE49-F238E27FC236}">
                  <a16:creationId xmlns:a16="http://schemas.microsoft.com/office/drawing/2014/main" xmlns="" id="{3DB121F5-9DAC-42CC-902E-CE6CD801E014}"/>
                </a:ext>
              </a:extLst>
            </p:cNvPr>
            <p:cNvSpPr/>
            <p:nvPr/>
          </p:nvSpPr>
          <p:spPr>
            <a:xfrm rot="5400000">
              <a:off x="1114095" y="529748"/>
              <a:ext cx="179730" cy="154940"/>
            </a:xfrm>
            <a:prstGeom prst="triangl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sz="1350">
                <a:solidFill>
                  <a:prstClr val="white"/>
                </a:solidFill>
                <a:latin typeface="微软雅黑"/>
                <a:ea typeface="微软雅黑"/>
                <a:cs typeface="OPPOSans R" panose="00020600040101010101" pitchFamily="18" charset="-122"/>
                <a:sym typeface="微软雅黑"/>
              </a:endParaRP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xmlns="" id="{29CA91F4-2DF6-4653-AC17-2455CFA7EB4A}"/>
              </a:ext>
            </a:extLst>
          </p:cNvPr>
          <p:cNvGrpSpPr/>
          <p:nvPr/>
        </p:nvGrpSpPr>
        <p:grpSpPr>
          <a:xfrm>
            <a:off x="8499418" y="1218889"/>
            <a:ext cx="348312" cy="462741"/>
            <a:chOff x="9483436" y="865904"/>
            <a:chExt cx="1055369" cy="1402084"/>
          </a:xfrm>
          <a:solidFill>
            <a:schemeClr val="bg1"/>
          </a:solidFill>
        </p:grpSpPr>
        <p:sp>
          <p:nvSpPr>
            <p:cNvPr id="20" name="椭圆 19">
              <a:extLst>
                <a:ext uri="{FF2B5EF4-FFF2-40B4-BE49-F238E27FC236}">
                  <a16:creationId xmlns:a16="http://schemas.microsoft.com/office/drawing/2014/main" xmlns="" id="{3FF25868-F6D4-4CB6-B532-73B69FA52AF9}"/>
                </a:ext>
              </a:extLst>
            </p:cNvPr>
            <p:cNvSpPr/>
            <p:nvPr/>
          </p:nvSpPr>
          <p:spPr>
            <a:xfrm flipH="1" flipV="1">
              <a:off x="9483436" y="86590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sz="1350">
                <a:solidFill>
                  <a:prstClr val="white"/>
                </a:solidFill>
                <a:latin typeface="微软雅黑"/>
                <a:ea typeface="微软雅黑"/>
                <a:cs typeface="OPPOSans R" panose="00020600040101010101" pitchFamily="18" charset="-122"/>
                <a:sym typeface="微软雅黑"/>
              </a:endParaRPr>
            </a:p>
          </p:txBody>
        </p:sp>
        <p:sp>
          <p:nvSpPr>
            <p:cNvPr id="21" name="椭圆 20">
              <a:extLst>
                <a:ext uri="{FF2B5EF4-FFF2-40B4-BE49-F238E27FC236}">
                  <a16:creationId xmlns:a16="http://schemas.microsoft.com/office/drawing/2014/main" xmlns="" id="{2C7B2F85-D6CE-4C2E-8E12-5C0DE62B2272}"/>
                </a:ext>
              </a:extLst>
            </p:cNvPr>
            <p:cNvSpPr/>
            <p:nvPr/>
          </p:nvSpPr>
          <p:spPr>
            <a:xfrm flipH="1" flipV="1">
              <a:off x="9685366" y="86590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sz="1350">
                <a:solidFill>
                  <a:prstClr val="white"/>
                </a:solidFill>
                <a:latin typeface="微软雅黑"/>
                <a:ea typeface="微软雅黑"/>
                <a:cs typeface="OPPOSans R" panose="00020600040101010101" pitchFamily="18" charset="-122"/>
                <a:sym typeface="微软雅黑"/>
              </a:endParaRPr>
            </a:p>
          </p:txBody>
        </p:sp>
        <p:sp>
          <p:nvSpPr>
            <p:cNvPr id="22" name="椭圆 21">
              <a:extLst>
                <a:ext uri="{FF2B5EF4-FFF2-40B4-BE49-F238E27FC236}">
                  <a16:creationId xmlns:a16="http://schemas.microsoft.com/office/drawing/2014/main" xmlns="" id="{972B0CEF-5216-4BA6-BCCE-20FD11E2DAB8}"/>
                </a:ext>
              </a:extLst>
            </p:cNvPr>
            <p:cNvSpPr/>
            <p:nvPr/>
          </p:nvSpPr>
          <p:spPr>
            <a:xfrm flipH="1" flipV="1">
              <a:off x="9887296" y="86590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sz="1350">
                <a:solidFill>
                  <a:prstClr val="white"/>
                </a:solidFill>
                <a:latin typeface="微软雅黑"/>
                <a:ea typeface="微软雅黑"/>
                <a:cs typeface="OPPOSans R" panose="00020600040101010101" pitchFamily="18" charset="-122"/>
                <a:sym typeface="微软雅黑"/>
              </a:endParaRPr>
            </a:p>
          </p:txBody>
        </p:sp>
        <p:sp>
          <p:nvSpPr>
            <p:cNvPr id="23" name="椭圆 22">
              <a:extLst>
                <a:ext uri="{FF2B5EF4-FFF2-40B4-BE49-F238E27FC236}">
                  <a16:creationId xmlns:a16="http://schemas.microsoft.com/office/drawing/2014/main" xmlns="" id="{982178DF-CFCA-40C8-9CA8-1A564B1661A7}"/>
                </a:ext>
              </a:extLst>
            </p:cNvPr>
            <p:cNvSpPr/>
            <p:nvPr/>
          </p:nvSpPr>
          <p:spPr>
            <a:xfrm flipH="1" flipV="1">
              <a:off x="10089226" y="86590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sz="1350">
                <a:solidFill>
                  <a:prstClr val="white"/>
                </a:solidFill>
                <a:latin typeface="微软雅黑"/>
                <a:ea typeface="微软雅黑"/>
                <a:cs typeface="OPPOSans R" panose="00020600040101010101" pitchFamily="18" charset="-122"/>
                <a:sym typeface="微软雅黑"/>
              </a:endParaRPr>
            </a:p>
          </p:txBody>
        </p:sp>
        <p:sp>
          <p:nvSpPr>
            <p:cNvPr id="24" name="椭圆 23">
              <a:extLst>
                <a:ext uri="{FF2B5EF4-FFF2-40B4-BE49-F238E27FC236}">
                  <a16:creationId xmlns:a16="http://schemas.microsoft.com/office/drawing/2014/main" xmlns="" id="{7165DD7C-A2FE-456D-B96A-6B80D90135F8}"/>
                </a:ext>
              </a:extLst>
            </p:cNvPr>
            <p:cNvSpPr/>
            <p:nvPr/>
          </p:nvSpPr>
          <p:spPr>
            <a:xfrm flipH="1" flipV="1">
              <a:off x="10291156" y="86590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sz="1350">
                <a:solidFill>
                  <a:prstClr val="white"/>
                </a:solidFill>
                <a:latin typeface="微软雅黑"/>
                <a:ea typeface="微软雅黑"/>
                <a:cs typeface="OPPOSans R" panose="00020600040101010101" pitchFamily="18" charset="-122"/>
                <a:sym typeface="微软雅黑"/>
              </a:endParaRPr>
            </a:p>
          </p:txBody>
        </p:sp>
        <p:sp>
          <p:nvSpPr>
            <p:cNvPr id="25" name="椭圆 24">
              <a:extLst>
                <a:ext uri="{FF2B5EF4-FFF2-40B4-BE49-F238E27FC236}">
                  <a16:creationId xmlns:a16="http://schemas.microsoft.com/office/drawing/2014/main" xmlns="" id="{1D0375FE-5DE1-4B5E-8907-187D9610AB04}"/>
                </a:ext>
              </a:extLst>
            </p:cNvPr>
            <p:cNvSpPr/>
            <p:nvPr/>
          </p:nvSpPr>
          <p:spPr>
            <a:xfrm flipH="1" flipV="1">
              <a:off x="10493086" y="86590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sz="1350">
                <a:solidFill>
                  <a:prstClr val="white"/>
                </a:solidFill>
                <a:latin typeface="微软雅黑"/>
                <a:ea typeface="微软雅黑"/>
                <a:cs typeface="OPPOSans R" panose="00020600040101010101" pitchFamily="18" charset="-122"/>
                <a:sym typeface="微软雅黑"/>
              </a:endParaRPr>
            </a:p>
          </p:txBody>
        </p:sp>
        <p:sp>
          <p:nvSpPr>
            <p:cNvPr id="26" name="椭圆 25">
              <a:extLst>
                <a:ext uri="{FF2B5EF4-FFF2-40B4-BE49-F238E27FC236}">
                  <a16:creationId xmlns:a16="http://schemas.microsoft.com/office/drawing/2014/main" xmlns="" id="{00D00DF2-E876-48CE-91DC-6E231709B560}"/>
                </a:ext>
              </a:extLst>
            </p:cNvPr>
            <p:cNvSpPr/>
            <p:nvPr/>
          </p:nvSpPr>
          <p:spPr>
            <a:xfrm flipH="1" flipV="1">
              <a:off x="9483436" y="103545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sz="1350">
                <a:solidFill>
                  <a:prstClr val="white"/>
                </a:solidFill>
                <a:latin typeface="微软雅黑"/>
                <a:ea typeface="微软雅黑"/>
                <a:cs typeface="OPPOSans R" panose="00020600040101010101" pitchFamily="18" charset="-122"/>
                <a:sym typeface="微软雅黑"/>
              </a:endParaRPr>
            </a:p>
          </p:txBody>
        </p:sp>
        <p:sp>
          <p:nvSpPr>
            <p:cNvPr id="27" name="椭圆 26">
              <a:extLst>
                <a:ext uri="{FF2B5EF4-FFF2-40B4-BE49-F238E27FC236}">
                  <a16:creationId xmlns:a16="http://schemas.microsoft.com/office/drawing/2014/main" xmlns="" id="{94187A62-FEBF-49C9-A39E-EE3772EC0A50}"/>
                </a:ext>
              </a:extLst>
            </p:cNvPr>
            <p:cNvSpPr/>
            <p:nvPr/>
          </p:nvSpPr>
          <p:spPr>
            <a:xfrm flipH="1" flipV="1">
              <a:off x="9685366" y="103545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sz="1350">
                <a:solidFill>
                  <a:prstClr val="white"/>
                </a:solidFill>
                <a:latin typeface="微软雅黑"/>
                <a:ea typeface="微软雅黑"/>
                <a:cs typeface="OPPOSans R" panose="00020600040101010101" pitchFamily="18" charset="-122"/>
                <a:sym typeface="微软雅黑"/>
              </a:endParaRPr>
            </a:p>
          </p:txBody>
        </p:sp>
        <p:sp>
          <p:nvSpPr>
            <p:cNvPr id="28" name="椭圆 27">
              <a:extLst>
                <a:ext uri="{FF2B5EF4-FFF2-40B4-BE49-F238E27FC236}">
                  <a16:creationId xmlns:a16="http://schemas.microsoft.com/office/drawing/2014/main" xmlns="" id="{CB0C4B71-4E20-4BDF-A4C6-6E18979E05D5}"/>
                </a:ext>
              </a:extLst>
            </p:cNvPr>
            <p:cNvSpPr/>
            <p:nvPr/>
          </p:nvSpPr>
          <p:spPr>
            <a:xfrm flipH="1" flipV="1">
              <a:off x="9887296" y="10354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sz="1350">
                <a:solidFill>
                  <a:prstClr val="white"/>
                </a:solidFill>
                <a:latin typeface="微软雅黑"/>
                <a:ea typeface="微软雅黑"/>
                <a:cs typeface="OPPOSans R" panose="00020600040101010101" pitchFamily="18" charset="-122"/>
                <a:sym typeface="微软雅黑"/>
              </a:endParaRPr>
            </a:p>
          </p:txBody>
        </p:sp>
        <p:sp>
          <p:nvSpPr>
            <p:cNvPr id="29" name="椭圆 28">
              <a:extLst>
                <a:ext uri="{FF2B5EF4-FFF2-40B4-BE49-F238E27FC236}">
                  <a16:creationId xmlns:a16="http://schemas.microsoft.com/office/drawing/2014/main" xmlns="" id="{3D4C8106-6DD1-4F89-9E07-97A2D999214D}"/>
                </a:ext>
              </a:extLst>
            </p:cNvPr>
            <p:cNvSpPr/>
            <p:nvPr/>
          </p:nvSpPr>
          <p:spPr>
            <a:xfrm flipH="1" flipV="1">
              <a:off x="10089226" y="103545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sz="1350">
                <a:solidFill>
                  <a:prstClr val="white"/>
                </a:solidFill>
                <a:latin typeface="微软雅黑"/>
                <a:ea typeface="微软雅黑"/>
                <a:cs typeface="OPPOSans R" panose="00020600040101010101" pitchFamily="18" charset="-122"/>
                <a:sym typeface="微软雅黑"/>
              </a:endParaRPr>
            </a:p>
          </p:txBody>
        </p:sp>
        <p:sp>
          <p:nvSpPr>
            <p:cNvPr id="30" name="椭圆 29">
              <a:extLst>
                <a:ext uri="{FF2B5EF4-FFF2-40B4-BE49-F238E27FC236}">
                  <a16:creationId xmlns:a16="http://schemas.microsoft.com/office/drawing/2014/main" xmlns="" id="{5ECB948C-0E00-4B0A-BBD2-E620FD6B3883}"/>
                </a:ext>
              </a:extLst>
            </p:cNvPr>
            <p:cNvSpPr/>
            <p:nvPr/>
          </p:nvSpPr>
          <p:spPr>
            <a:xfrm flipH="1" flipV="1">
              <a:off x="10291156" y="103545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sz="1350">
                <a:solidFill>
                  <a:prstClr val="white"/>
                </a:solidFill>
                <a:latin typeface="微软雅黑"/>
                <a:ea typeface="微软雅黑"/>
                <a:cs typeface="OPPOSans R" panose="00020600040101010101" pitchFamily="18" charset="-122"/>
                <a:sym typeface="微软雅黑"/>
              </a:endParaRPr>
            </a:p>
          </p:txBody>
        </p:sp>
        <p:sp>
          <p:nvSpPr>
            <p:cNvPr id="31" name="椭圆 30">
              <a:extLst>
                <a:ext uri="{FF2B5EF4-FFF2-40B4-BE49-F238E27FC236}">
                  <a16:creationId xmlns:a16="http://schemas.microsoft.com/office/drawing/2014/main" xmlns="" id="{44E4686D-416F-438B-BC11-47836CE2A7D8}"/>
                </a:ext>
              </a:extLst>
            </p:cNvPr>
            <p:cNvSpPr/>
            <p:nvPr/>
          </p:nvSpPr>
          <p:spPr>
            <a:xfrm flipH="1" flipV="1">
              <a:off x="10493086" y="103544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sz="1350">
                <a:solidFill>
                  <a:prstClr val="white"/>
                </a:solidFill>
                <a:latin typeface="微软雅黑"/>
                <a:ea typeface="微软雅黑"/>
                <a:cs typeface="OPPOSans R" panose="00020600040101010101" pitchFamily="18" charset="-122"/>
                <a:sym typeface="微软雅黑"/>
              </a:endParaRPr>
            </a:p>
          </p:txBody>
        </p:sp>
        <p:sp>
          <p:nvSpPr>
            <p:cNvPr id="32" name="椭圆 31">
              <a:extLst>
                <a:ext uri="{FF2B5EF4-FFF2-40B4-BE49-F238E27FC236}">
                  <a16:creationId xmlns:a16="http://schemas.microsoft.com/office/drawing/2014/main" xmlns="" id="{2CE9C7C1-1665-475F-80BE-D4A31267478E}"/>
                </a:ext>
              </a:extLst>
            </p:cNvPr>
            <p:cNvSpPr/>
            <p:nvPr/>
          </p:nvSpPr>
          <p:spPr>
            <a:xfrm flipH="1" flipV="1">
              <a:off x="9483436" y="120499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sz="1350">
                <a:solidFill>
                  <a:prstClr val="white"/>
                </a:solidFill>
                <a:latin typeface="微软雅黑"/>
                <a:ea typeface="微软雅黑"/>
                <a:cs typeface="OPPOSans R" panose="00020600040101010101" pitchFamily="18" charset="-122"/>
                <a:sym typeface="微软雅黑"/>
              </a:endParaRPr>
            </a:p>
          </p:txBody>
        </p:sp>
        <p:sp>
          <p:nvSpPr>
            <p:cNvPr id="33" name="椭圆 32">
              <a:extLst>
                <a:ext uri="{FF2B5EF4-FFF2-40B4-BE49-F238E27FC236}">
                  <a16:creationId xmlns:a16="http://schemas.microsoft.com/office/drawing/2014/main" xmlns="" id="{DA4D6DBE-35B3-4130-A379-703757D23BBC}"/>
                </a:ext>
              </a:extLst>
            </p:cNvPr>
            <p:cNvSpPr/>
            <p:nvPr/>
          </p:nvSpPr>
          <p:spPr>
            <a:xfrm flipH="1" flipV="1">
              <a:off x="9685366" y="120499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sz="1350">
                <a:solidFill>
                  <a:prstClr val="white"/>
                </a:solidFill>
                <a:latin typeface="微软雅黑"/>
                <a:ea typeface="微软雅黑"/>
                <a:cs typeface="OPPOSans R" panose="00020600040101010101" pitchFamily="18" charset="-122"/>
                <a:sym typeface="微软雅黑"/>
              </a:endParaRPr>
            </a:p>
          </p:txBody>
        </p:sp>
        <p:sp>
          <p:nvSpPr>
            <p:cNvPr id="34" name="椭圆 33">
              <a:extLst>
                <a:ext uri="{FF2B5EF4-FFF2-40B4-BE49-F238E27FC236}">
                  <a16:creationId xmlns:a16="http://schemas.microsoft.com/office/drawing/2014/main" xmlns="" id="{1D032256-FDC3-4F68-8E0E-1EEDF35EE9B3}"/>
                </a:ext>
              </a:extLst>
            </p:cNvPr>
            <p:cNvSpPr/>
            <p:nvPr/>
          </p:nvSpPr>
          <p:spPr>
            <a:xfrm flipH="1" flipV="1">
              <a:off x="9887296" y="120499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sz="1350">
                <a:solidFill>
                  <a:prstClr val="white"/>
                </a:solidFill>
                <a:latin typeface="微软雅黑"/>
                <a:ea typeface="微软雅黑"/>
                <a:cs typeface="OPPOSans R" panose="00020600040101010101" pitchFamily="18" charset="-122"/>
                <a:sym typeface="微软雅黑"/>
              </a:endParaRPr>
            </a:p>
          </p:txBody>
        </p:sp>
        <p:sp>
          <p:nvSpPr>
            <p:cNvPr id="35" name="椭圆 34">
              <a:extLst>
                <a:ext uri="{FF2B5EF4-FFF2-40B4-BE49-F238E27FC236}">
                  <a16:creationId xmlns:a16="http://schemas.microsoft.com/office/drawing/2014/main" xmlns="" id="{054C3269-7FB7-4895-85EB-A53BF3D151F0}"/>
                </a:ext>
              </a:extLst>
            </p:cNvPr>
            <p:cNvSpPr/>
            <p:nvPr/>
          </p:nvSpPr>
          <p:spPr>
            <a:xfrm flipH="1" flipV="1">
              <a:off x="10089226" y="120499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sz="1350">
                <a:solidFill>
                  <a:prstClr val="white"/>
                </a:solidFill>
                <a:latin typeface="微软雅黑"/>
                <a:ea typeface="微软雅黑"/>
                <a:cs typeface="OPPOSans R" panose="00020600040101010101" pitchFamily="18" charset="-122"/>
                <a:sym typeface="微软雅黑"/>
              </a:endParaRPr>
            </a:p>
          </p:txBody>
        </p:sp>
        <p:sp>
          <p:nvSpPr>
            <p:cNvPr id="36" name="椭圆 35">
              <a:extLst>
                <a:ext uri="{FF2B5EF4-FFF2-40B4-BE49-F238E27FC236}">
                  <a16:creationId xmlns:a16="http://schemas.microsoft.com/office/drawing/2014/main" xmlns="" id="{84171AE3-CF80-4A61-B9F8-88BC55A52A65}"/>
                </a:ext>
              </a:extLst>
            </p:cNvPr>
            <p:cNvSpPr/>
            <p:nvPr/>
          </p:nvSpPr>
          <p:spPr>
            <a:xfrm flipH="1" flipV="1">
              <a:off x="10291156" y="120499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sz="1350">
                <a:solidFill>
                  <a:prstClr val="white"/>
                </a:solidFill>
                <a:latin typeface="微软雅黑"/>
                <a:ea typeface="微软雅黑"/>
                <a:cs typeface="OPPOSans R" panose="00020600040101010101" pitchFamily="18" charset="-122"/>
                <a:sym typeface="微软雅黑"/>
              </a:endParaRPr>
            </a:p>
          </p:txBody>
        </p:sp>
        <p:sp>
          <p:nvSpPr>
            <p:cNvPr id="37" name="椭圆 36">
              <a:extLst>
                <a:ext uri="{FF2B5EF4-FFF2-40B4-BE49-F238E27FC236}">
                  <a16:creationId xmlns:a16="http://schemas.microsoft.com/office/drawing/2014/main" xmlns="" id="{2B811FC5-4095-4F6D-8A92-E71170F7A22B}"/>
                </a:ext>
              </a:extLst>
            </p:cNvPr>
            <p:cNvSpPr/>
            <p:nvPr/>
          </p:nvSpPr>
          <p:spPr>
            <a:xfrm flipH="1" flipV="1">
              <a:off x="10493086" y="120499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sz="1350">
                <a:solidFill>
                  <a:prstClr val="white"/>
                </a:solidFill>
                <a:latin typeface="微软雅黑"/>
                <a:ea typeface="微软雅黑"/>
                <a:cs typeface="OPPOSans R" panose="00020600040101010101" pitchFamily="18" charset="-122"/>
                <a:sym typeface="微软雅黑"/>
              </a:endParaRPr>
            </a:p>
          </p:txBody>
        </p:sp>
        <p:sp>
          <p:nvSpPr>
            <p:cNvPr id="38" name="椭圆 37">
              <a:extLst>
                <a:ext uri="{FF2B5EF4-FFF2-40B4-BE49-F238E27FC236}">
                  <a16:creationId xmlns:a16="http://schemas.microsoft.com/office/drawing/2014/main" xmlns="" id="{DDA6574B-9A7F-4CD8-9FE3-A465E280D815}"/>
                </a:ext>
              </a:extLst>
            </p:cNvPr>
            <p:cNvSpPr/>
            <p:nvPr/>
          </p:nvSpPr>
          <p:spPr>
            <a:xfrm flipH="1" flipV="1">
              <a:off x="9483436" y="137454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sz="1350">
                <a:solidFill>
                  <a:prstClr val="white"/>
                </a:solidFill>
                <a:latin typeface="微软雅黑"/>
                <a:ea typeface="微软雅黑"/>
                <a:cs typeface="OPPOSans R" panose="00020600040101010101" pitchFamily="18" charset="-122"/>
                <a:sym typeface="微软雅黑"/>
              </a:endParaRPr>
            </a:p>
          </p:txBody>
        </p:sp>
        <p:sp>
          <p:nvSpPr>
            <p:cNvPr id="39" name="椭圆 38">
              <a:extLst>
                <a:ext uri="{FF2B5EF4-FFF2-40B4-BE49-F238E27FC236}">
                  <a16:creationId xmlns:a16="http://schemas.microsoft.com/office/drawing/2014/main" xmlns="" id="{0BB042E1-FD88-4BE9-99DC-E6B174567830}"/>
                </a:ext>
              </a:extLst>
            </p:cNvPr>
            <p:cNvSpPr/>
            <p:nvPr/>
          </p:nvSpPr>
          <p:spPr>
            <a:xfrm flipH="1" flipV="1">
              <a:off x="9685366" y="137454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sz="1350">
                <a:solidFill>
                  <a:prstClr val="white"/>
                </a:solidFill>
                <a:latin typeface="微软雅黑"/>
                <a:ea typeface="微软雅黑"/>
                <a:cs typeface="OPPOSans R" panose="00020600040101010101" pitchFamily="18" charset="-122"/>
                <a:sym typeface="微软雅黑"/>
              </a:endParaRPr>
            </a:p>
          </p:txBody>
        </p:sp>
        <p:sp>
          <p:nvSpPr>
            <p:cNvPr id="40" name="椭圆 39">
              <a:extLst>
                <a:ext uri="{FF2B5EF4-FFF2-40B4-BE49-F238E27FC236}">
                  <a16:creationId xmlns:a16="http://schemas.microsoft.com/office/drawing/2014/main" xmlns="" id="{F5A3F18F-EDF4-4B49-96CA-B0691EDDD635}"/>
                </a:ext>
              </a:extLst>
            </p:cNvPr>
            <p:cNvSpPr/>
            <p:nvPr/>
          </p:nvSpPr>
          <p:spPr>
            <a:xfrm flipH="1" flipV="1">
              <a:off x="9887296" y="137454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sz="1350">
                <a:solidFill>
                  <a:prstClr val="white"/>
                </a:solidFill>
                <a:latin typeface="微软雅黑"/>
                <a:ea typeface="微软雅黑"/>
                <a:cs typeface="OPPOSans R" panose="00020600040101010101" pitchFamily="18" charset="-122"/>
                <a:sym typeface="微软雅黑"/>
              </a:endParaRPr>
            </a:p>
          </p:txBody>
        </p:sp>
        <p:sp>
          <p:nvSpPr>
            <p:cNvPr id="41" name="椭圆 40">
              <a:extLst>
                <a:ext uri="{FF2B5EF4-FFF2-40B4-BE49-F238E27FC236}">
                  <a16:creationId xmlns:a16="http://schemas.microsoft.com/office/drawing/2014/main" xmlns="" id="{CEEE61AB-B85D-4280-94D8-9292A22A5AEF}"/>
                </a:ext>
              </a:extLst>
            </p:cNvPr>
            <p:cNvSpPr/>
            <p:nvPr/>
          </p:nvSpPr>
          <p:spPr>
            <a:xfrm flipH="1" flipV="1">
              <a:off x="10089226" y="137454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sz="1350">
                <a:solidFill>
                  <a:prstClr val="white"/>
                </a:solidFill>
                <a:latin typeface="微软雅黑"/>
                <a:ea typeface="微软雅黑"/>
                <a:cs typeface="OPPOSans R" panose="00020600040101010101" pitchFamily="18" charset="-122"/>
                <a:sym typeface="微软雅黑"/>
              </a:endParaRPr>
            </a:p>
          </p:txBody>
        </p:sp>
        <p:sp>
          <p:nvSpPr>
            <p:cNvPr id="42" name="椭圆 41">
              <a:extLst>
                <a:ext uri="{FF2B5EF4-FFF2-40B4-BE49-F238E27FC236}">
                  <a16:creationId xmlns:a16="http://schemas.microsoft.com/office/drawing/2014/main" xmlns="" id="{153CB0D7-73C5-48B8-8491-4334DCCA4C16}"/>
                </a:ext>
              </a:extLst>
            </p:cNvPr>
            <p:cNvSpPr/>
            <p:nvPr/>
          </p:nvSpPr>
          <p:spPr>
            <a:xfrm flipH="1" flipV="1">
              <a:off x="10291156" y="137454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sz="1350">
                <a:solidFill>
                  <a:prstClr val="white"/>
                </a:solidFill>
                <a:latin typeface="微软雅黑"/>
                <a:ea typeface="微软雅黑"/>
                <a:cs typeface="OPPOSans R" panose="00020600040101010101" pitchFamily="18" charset="-122"/>
                <a:sym typeface="微软雅黑"/>
              </a:endParaRPr>
            </a:p>
          </p:txBody>
        </p:sp>
        <p:sp>
          <p:nvSpPr>
            <p:cNvPr id="43" name="椭圆 42">
              <a:extLst>
                <a:ext uri="{FF2B5EF4-FFF2-40B4-BE49-F238E27FC236}">
                  <a16:creationId xmlns:a16="http://schemas.microsoft.com/office/drawing/2014/main" xmlns="" id="{76BE28CA-2952-41A6-81E9-6A926FCF99CA}"/>
                </a:ext>
              </a:extLst>
            </p:cNvPr>
            <p:cNvSpPr/>
            <p:nvPr/>
          </p:nvSpPr>
          <p:spPr>
            <a:xfrm flipH="1" flipV="1">
              <a:off x="10493086" y="137453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sz="1350">
                <a:solidFill>
                  <a:prstClr val="white"/>
                </a:solidFill>
                <a:latin typeface="微软雅黑"/>
                <a:ea typeface="微软雅黑"/>
                <a:cs typeface="OPPOSans R" panose="00020600040101010101" pitchFamily="18" charset="-122"/>
                <a:sym typeface="微软雅黑"/>
              </a:endParaRPr>
            </a:p>
          </p:txBody>
        </p:sp>
        <p:sp>
          <p:nvSpPr>
            <p:cNvPr id="44" name="椭圆 43">
              <a:extLst>
                <a:ext uri="{FF2B5EF4-FFF2-40B4-BE49-F238E27FC236}">
                  <a16:creationId xmlns:a16="http://schemas.microsoft.com/office/drawing/2014/main" xmlns="" id="{4A19D103-5F03-49FB-9181-A1900474D1F3}"/>
                </a:ext>
              </a:extLst>
            </p:cNvPr>
            <p:cNvSpPr/>
            <p:nvPr/>
          </p:nvSpPr>
          <p:spPr>
            <a:xfrm flipH="1" flipV="1">
              <a:off x="9483436" y="154408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sz="1350">
                <a:solidFill>
                  <a:prstClr val="white"/>
                </a:solidFill>
                <a:latin typeface="微软雅黑"/>
                <a:ea typeface="微软雅黑"/>
                <a:cs typeface="OPPOSans R" panose="00020600040101010101" pitchFamily="18" charset="-122"/>
                <a:sym typeface="微软雅黑"/>
              </a:endParaRPr>
            </a:p>
          </p:txBody>
        </p:sp>
        <p:sp>
          <p:nvSpPr>
            <p:cNvPr id="45" name="椭圆 44">
              <a:extLst>
                <a:ext uri="{FF2B5EF4-FFF2-40B4-BE49-F238E27FC236}">
                  <a16:creationId xmlns:a16="http://schemas.microsoft.com/office/drawing/2014/main" xmlns="" id="{61FEFD60-1450-4AF2-97AC-0ADFF4D27528}"/>
                </a:ext>
              </a:extLst>
            </p:cNvPr>
            <p:cNvSpPr/>
            <p:nvPr/>
          </p:nvSpPr>
          <p:spPr>
            <a:xfrm flipH="1" flipV="1">
              <a:off x="9685366" y="154408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sz="1350">
                <a:solidFill>
                  <a:prstClr val="white"/>
                </a:solidFill>
                <a:latin typeface="微软雅黑"/>
                <a:ea typeface="微软雅黑"/>
                <a:cs typeface="OPPOSans R" panose="00020600040101010101" pitchFamily="18" charset="-122"/>
                <a:sym typeface="微软雅黑"/>
              </a:endParaRPr>
            </a:p>
          </p:txBody>
        </p:sp>
        <p:sp>
          <p:nvSpPr>
            <p:cNvPr id="46" name="椭圆 45">
              <a:extLst>
                <a:ext uri="{FF2B5EF4-FFF2-40B4-BE49-F238E27FC236}">
                  <a16:creationId xmlns:a16="http://schemas.microsoft.com/office/drawing/2014/main" xmlns="" id="{62FA9CE6-16CF-44DF-843D-B8D1F6383ACD}"/>
                </a:ext>
              </a:extLst>
            </p:cNvPr>
            <p:cNvSpPr/>
            <p:nvPr/>
          </p:nvSpPr>
          <p:spPr>
            <a:xfrm flipH="1" flipV="1">
              <a:off x="9887296" y="154408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sz="1350">
                <a:solidFill>
                  <a:prstClr val="white"/>
                </a:solidFill>
                <a:latin typeface="微软雅黑"/>
                <a:ea typeface="微软雅黑"/>
                <a:cs typeface="OPPOSans R" panose="00020600040101010101" pitchFamily="18" charset="-122"/>
                <a:sym typeface="微软雅黑"/>
              </a:endParaRPr>
            </a:p>
          </p:txBody>
        </p:sp>
        <p:sp>
          <p:nvSpPr>
            <p:cNvPr id="47" name="椭圆 46">
              <a:extLst>
                <a:ext uri="{FF2B5EF4-FFF2-40B4-BE49-F238E27FC236}">
                  <a16:creationId xmlns:a16="http://schemas.microsoft.com/office/drawing/2014/main" xmlns="" id="{0B78E1DF-BE44-4FA1-A3E6-8F0BB787EB29}"/>
                </a:ext>
              </a:extLst>
            </p:cNvPr>
            <p:cNvSpPr/>
            <p:nvPr/>
          </p:nvSpPr>
          <p:spPr>
            <a:xfrm flipH="1" flipV="1">
              <a:off x="10089226" y="154408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sz="1350">
                <a:solidFill>
                  <a:prstClr val="white"/>
                </a:solidFill>
                <a:latin typeface="微软雅黑"/>
                <a:ea typeface="微软雅黑"/>
                <a:cs typeface="OPPOSans R" panose="00020600040101010101" pitchFamily="18" charset="-122"/>
                <a:sym typeface="微软雅黑"/>
              </a:endParaRPr>
            </a:p>
          </p:txBody>
        </p:sp>
        <p:sp>
          <p:nvSpPr>
            <p:cNvPr id="48" name="椭圆 47">
              <a:extLst>
                <a:ext uri="{FF2B5EF4-FFF2-40B4-BE49-F238E27FC236}">
                  <a16:creationId xmlns:a16="http://schemas.microsoft.com/office/drawing/2014/main" xmlns="" id="{DB944D4B-EAF6-4A67-B6F6-D7603B76EA6D}"/>
                </a:ext>
              </a:extLst>
            </p:cNvPr>
            <p:cNvSpPr/>
            <p:nvPr/>
          </p:nvSpPr>
          <p:spPr>
            <a:xfrm flipH="1" flipV="1">
              <a:off x="10291156" y="154408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sz="1350">
                <a:solidFill>
                  <a:prstClr val="white"/>
                </a:solidFill>
                <a:latin typeface="微软雅黑"/>
                <a:ea typeface="微软雅黑"/>
                <a:cs typeface="OPPOSans R" panose="00020600040101010101" pitchFamily="18" charset="-122"/>
                <a:sym typeface="微软雅黑"/>
              </a:endParaRPr>
            </a:p>
          </p:txBody>
        </p:sp>
        <p:sp>
          <p:nvSpPr>
            <p:cNvPr id="49" name="椭圆 48">
              <a:extLst>
                <a:ext uri="{FF2B5EF4-FFF2-40B4-BE49-F238E27FC236}">
                  <a16:creationId xmlns:a16="http://schemas.microsoft.com/office/drawing/2014/main" xmlns="" id="{0077B1F6-A15B-4198-A888-27CE80376077}"/>
                </a:ext>
              </a:extLst>
            </p:cNvPr>
            <p:cNvSpPr/>
            <p:nvPr/>
          </p:nvSpPr>
          <p:spPr>
            <a:xfrm flipH="1" flipV="1">
              <a:off x="10493086" y="15440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sz="1350">
                <a:solidFill>
                  <a:prstClr val="white"/>
                </a:solidFill>
                <a:latin typeface="微软雅黑"/>
                <a:ea typeface="微软雅黑"/>
                <a:cs typeface="OPPOSans R" panose="00020600040101010101" pitchFamily="18" charset="-122"/>
                <a:sym typeface="微软雅黑"/>
              </a:endParaRPr>
            </a:p>
          </p:txBody>
        </p:sp>
        <p:sp>
          <p:nvSpPr>
            <p:cNvPr id="50" name="椭圆 49">
              <a:extLst>
                <a:ext uri="{FF2B5EF4-FFF2-40B4-BE49-F238E27FC236}">
                  <a16:creationId xmlns:a16="http://schemas.microsoft.com/office/drawing/2014/main" xmlns="" id="{5C65C342-CB28-4CE7-8494-B620E4579CAE}"/>
                </a:ext>
              </a:extLst>
            </p:cNvPr>
            <p:cNvSpPr/>
            <p:nvPr/>
          </p:nvSpPr>
          <p:spPr>
            <a:xfrm flipH="1" flipV="1">
              <a:off x="9483436" y="171363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sz="1350">
                <a:solidFill>
                  <a:prstClr val="white"/>
                </a:solidFill>
                <a:latin typeface="微软雅黑"/>
                <a:ea typeface="微软雅黑"/>
                <a:cs typeface="OPPOSans R" panose="00020600040101010101" pitchFamily="18" charset="-122"/>
                <a:sym typeface="微软雅黑"/>
              </a:endParaRPr>
            </a:p>
          </p:txBody>
        </p:sp>
        <p:sp>
          <p:nvSpPr>
            <p:cNvPr id="51" name="椭圆 50">
              <a:extLst>
                <a:ext uri="{FF2B5EF4-FFF2-40B4-BE49-F238E27FC236}">
                  <a16:creationId xmlns:a16="http://schemas.microsoft.com/office/drawing/2014/main" xmlns="" id="{F7A66D37-5FEA-4BD5-B8FA-0EA91E02BA7E}"/>
                </a:ext>
              </a:extLst>
            </p:cNvPr>
            <p:cNvSpPr/>
            <p:nvPr/>
          </p:nvSpPr>
          <p:spPr>
            <a:xfrm flipH="1" flipV="1">
              <a:off x="9685366" y="171363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sz="1350">
                <a:solidFill>
                  <a:prstClr val="white"/>
                </a:solidFill>
                <a:latin typeface="微软雅黑"/>
                <a:ea typeface="微软雅黑"/>
                <a:cs typeface="OPPOSans R" panose="00020600040101010101" pitchFamily="18" charset="-122"/>
                <a:sym typeface="微软雅黑"/>
              </a:endParaRPr>
            </a:p>
          </p:txBody>
        </p:sp>
        <p:sp>
          <p:nvSpPr>
            <p:cNvPr id="52" name="椭圆 51">
              <a:extLst>
                <a:ext uri="{FF2B5EF4-FFF2-40B4-BE49-F238E27FC236}">
                  <a16:creationId xmlns:a16="http://schemas.microsoft.com/office/drawing/2014/main" xmlns="" id="{EBD7D75F-4A3F-4325-BB70-E4EB89103DEE}"/>
                </a:ext>
              </a:extLst>
            </p:cNvPr>
            <p:cNvSpPr/>
            <p:nvPr/>
          </p:nvSpPr>
          <p:spPr>
            <a:xfrm flipH="1" flipV="1">
              <a:off x="9887296" y="171363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sz="1350">
                <a:solidFill>
                  <a:prstClr val="white"/>
                </a:solidFill>
                <a:latin typeface="微软雅黑"/>
                <a:ea typeface="微软雅黑"/>
                <a:cs typeface="OPPOSans R" panose="00020600040101010101" pitchFamily="18" charset="-122"/>
                <a:sym typeface="微软雅黑"/>
              </a:endParaRPr>
            </a:p>
          </p:txBody>
        </p:sp>
        <p:sp>
          <p:nvSpPr>
            <p:cNvPr id="53" name="椭圆 52">
              <a:extLst>
                <a:ext uri="{FF2B5EF4-FFF2-40B4-BE49-F238E27FC236}">
                  <a16:creationId xmlns:a16="http://schemas.microsoft.com/office/drawing/2014/main" xmlns="" id="{535FBA93-091D-4CA0-9A6B-0B889834BC40}"/>
                </a:ext>
              </a:extLst>
            </p:cNvPr>
            <p:cNvSpPr/>
            <p:nvPr/>
          </p:nvSpPr>
          <p:spPr>
            <a:xfrm flipH="1" flipV="1">
              <a:off x="10089226" y="17136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sz="1350">
                <a:solidFill>
                  <a:prstClr val="white"/>
                </a:solidFill>
                <a:latin typeface="微软雅黑"/>
                <a:ea typeface="微软雅黑"/>
                <a:cs typeface="OPPOSans R" panose="00020600040101010101" pitchFamily="18" charset="-122"/>
                <a:sym typeface="微软雅黑"/>
              </a:endParaRPr>
            </a:p>
          </p:txBody>
        </p:sp>
        <p:sp>
          <p:nvSpPr>
            <p:cNvPr id="54" name="椭圆 53">
              <a:extLst>
                <a:ext uri="{FF2B5EF4-FFF2-40B4-BE49-F238E27FC236}">
                  <a16:creationId xmlns:a16="http://schemas.microsoft.com/office/drawing/2014/main" xmlns="" id="{5EA501D2-D759-4E7B-9AC3-A1D9A274F712}"/>
                </a:ext>
              </a:extLst>
            </p:cNvPr>
            <p:cNvSpPr/>
            <p:nvPr/>
          </p:nvSpPr>
          <p:spPr>
            <a:xfrm flipH="1" flipV="1">
              <a:off x="10291156" y="171363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sz="1350">
                <a:solidFill>
                  <a:prstClr val="white"/>
                </a:solidFill>
                <a:latin typeface="微软雅黑"/>
                <a:ea typeface="微软雅黑"/>
                <a:cs typeface="OPPOSans R" panose="00020600040101010101" pitchFamily="18" charset="-122"/>
                <a:sym typeface="微软雅黑"/>
              </a:endParaRPr>
            </a:p>
          </p:txBody>
        </p:sp>
        <p:sp>
          <p:nvSpPr>
            <p:cNvPr id="55" name="椭圆 54">
              <a:extLst>
                <a:ext uri="{FF2B5EF4-FFF2-40B4-BE49-F238E27FC236}">
                  <a16:creationId xmlns:a16="http://schemas.microsoft.com/office/drawing/2014/main" xmlns="" id="{0C309202-1999-4716-A4CA-7DFFF447D650}"/>
                </a:ext>
              </a:extLst>
            </p:cNvPr>
            <p:cNvSpPr/>
            <p:nvPr/>
          </p:nvSpPr>
          <p:spPr>
            <a:xfrm flipH="1" flipV="1">
              <a:off x="10493086" y="171362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sz="1350">
                <a:solidFill>
                  <a:prstClr val="white"/>
                </a:solidFill>
                <a:latin typeface="微软雅黑"/>
                <a:ea typeface="微软雅黑"/>
                <a:cs typeface="OPPOSans R" panose="00020600040101010101" pitchFamily="18" charset="-122"/>
                <a:sym typeface="微软雅黑"/>
              </a:endParaRPr>
            </a:p>
          </p:txBody>
        </p:sp>
        <p:sp>
          <p:nvSpPr>
            <p:cNvPr id="56" name="椭圆 55">
              <a:extLst>
                <a:ext uri="{FF2B5EF4-FFF2-40B4-BE49-F238E27FC236}">
                  <a16:creationId xmlns:a16="http://schemas.microsoft.com/office/drawing/2014/main" xmlns="" id="{A3E280F6-BA10-4054-9225-E7C24F66E28E}"/>
                </a:ext>
              </a:extLst>
            </p:cNvPr>
            <p:cNvSpPr/>
            <p:nvPr/>
          </p:nvSpPr>
          <p:spPr>
            <a:xfrm flipH="1" flipV="1">
              <a:off x="9483436" y="188317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sz="1350">
                <a:solidFill>
                  <a:prstClr val="white"/>
                </a:solidFill>
                <a:latin typeface="微软雅黑"/>
                <a:ea typeface="微软雅黑"/>
                <a:cs typeface="OPPOSans R" panose="00020600040101010101" pitchFamily="18" charset="-122"/>
                <a:sym typeface="微软雅黑"/>
              </a:endParaRPr>
            </a:p>
          </p:txBody>
        </p:sp>
        <p:sp>
          <p:nvSpPr>
            <p:cNvPr id="57" name="椭圆 56">
              <a:extLst>
                <a:ext uri="{FF2B5EF4-FFF2-40B4-BE49-F238E27FC236}">
                  <a16:creationId xmlns:a16="http://schemas.microsoft.com/office/drawing/2014/main" xmlns="" id="{014F0A96-1EBA-48E0-9828-6DB50B47DCC4}"/>
                </a:ext>
              </a:extLst>
            </p:cNvPr>
            <p:cNvSpPr/>
            <p:nvPr/>
          </p:nvSpPr>
          <p:spPr>
            <a:xfrm flipH="1" flipV="1">
              <a:off x="9685366" y="188317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sz="1350">
                <a:solidFill>
                  <a:prstClr val="white"/>
                </a:solidFill>
                <a:latin typeface="微软雅黑"/>
                <a:ea typeface="微软雅黑"/>
                <a:cs typeface="OPPOSans R" panose="00020600040101010101" pitchFamily="18" charset="-122"/>
                <a:sym typeface="微软雅黑"/>
              </a:endParaRPr>
            </a:p>
          </p:txBody>
        </p:sp>
        <p:sp>
          <p:nvSpPr>
            <p:cNvPr id="58" name="椭圆 57">
              <a:extLst>
                <a:ext uri="{FF2B5EF4-FFF2-40B4-BE49-F238E27FC236}">
                  <a16:creationId xmlns:a16="http://schemas.microsoft.com/office/drawing/2014/main" xmlns="" id="{B570E288-E98C-4185-A62F-D99A36B105BC}"/>
                </a:ext>
              </a:extLst>
            </p:cNvPr>
            <p:cNvSpPr/>
            <p:nvPr/>
          </p:nvSpPr>
          <p:spPr>
            <a:xfrm flipH="1" flipV="1">
              <a:off x="9887296" y="188317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sz="1350">
                <a:solidFill>
                  <a:prstClr val="white"/>
                </a:solidFill>
                <a:latin typeface="微软雅黑"/>
                <a:ea typeface="微软雅黑"/>
                <a:cs typeface="OPPOSans R" panose="00020600040101010101" pitchFamily="18" charset="-122"/>
                <a:sym typeface="微软雅黑"/>
              </a:endParaRPr>
            </a:p>
          </p:txBody>
        </p:sp>
        <p:sp>
          <p:nvSpPr>
            <p:cNvPr id="59" name="椭圆 58">
              <a:extLst>
                <a:ext uri="{FF2B5EF4-FFF2-40B4-BE49-F238E27FC236}">
                  <a16:creationId xmlns:a16="http://schemas.microsoft.com/office/drawing/2014/main" xmlns="" id="{8E9B04BD-DB0D-4A7C-85D6-CE6F97E341A1}"/>
                </a:ext>
              </a:extLst>
            </p:cNvPr>
            <p:cNvSpPr/>
            <p:nvPr/>
          </p:nvSpPr>
          <p:spPr>
            <a:xfrm flipH="1" flipV="1">
              <a:off x="10089226" y="188317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sz="1350">
                <a:solidFill>
                  <a:prstClr val="white"/>
                </a:solidFill>
                <a:latin typeface="微软雅黑"/>
                <a:ea typeface="微软雅黑"/>
                <a:cs typeface="OPPOSans R" panose="00020600040101010101" pitchFamily="18" charset="-122"/>
                <a:sym typeface="微软雅黑"/>
              </a:endParaRPr>
            </a:p>
          </p:txBody>
        </p:sp>
        <p:sp>
          <p:nvSpPr>
            <p:cNvPr id="60" name="椭圆 59">
              <a:extLst>
                <a:ext uri="{FF2B5EF4-FFF2-40B4-BE49-F238E27FC236}">
                  <a16:creationId xmlns:a16="http://schemas.microsoft.com/office/drawing/2014/main" xmlns="" id="{06E1AEF5-9B6B-4299-BE3D-BFC7E4ED2074}"/>
                </a:ext>
              </a:extLst>
            </p:cNvPr>
            <p:cNvSpPr/>
            <p:nvPr/>
          </p:nvSpPr>
          <p:spPr>
            <a:xfrm flipH="1" flipV="1">
              <a:off x="10291156" y="188317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sz="1350">
                <a:solidFill>
                  <a:prstClr val="white"/>
                </a:solidFill>
                <a:latin typeface="微软雅黑"/>
                <a:ea typeface="微软雅黑"/>
                <a:cs typeface="OPPOSans R" panose="00020600040101010101" pitchFamily="18" charset="-122"/>
                <a:sym typeface="微软雅黑"/>
              </a:endParaRPr>
            </a:p>
          </p:txBody>
        </p:sp>
        <p:sp>
          <p:nvSpPr>
            <p:cNvPr id="61" name="椭圆 60">
              <a:extLst>
                <a:ext uri="{FF2B5EF4-FFF2-40B4-BE49-F238E27FC236}">
                  <a16:creationId xmlns:a16="http://schemas.microsoft.com/office/drawing/2014/main" xmlns="" id="{1054CB05-9175-4D22-9798-8F425E004E58}"/>
                </a:ext>
              </a:extLst>
            </p:cNvPr>
            <p:cNvSpPr/>
            <p:nvPr/>
          </p:nvSpPr>
          <p:spPr>
            <a:xfrm flipH="1" flipV="1">
              <a:off x="10493086" y="188317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sz="1350">
                <a:solidFill>
                  <a:prstClr val="white"/>
                </a:solidFill>
                <a:latin typeface="微软雅黑"/>
                <a:ea typeface="微软雅黑"/>
                <a:cs typeface="OPPOSans R" panose="00020600040101010101" pitchFamily="18" charset="-122"/>
                <a:sym typeface="微软雅黑"/>
              </a:endParaRPr>
            </a:p>
          </p:txBody>
        </p:sp>
        <p:sp>
          <p:nvSpPr>
            <p:cNvPr id="62" name="椭圆 61">
              <a:extLst>
                <a:ext uri="{FF2B5EF4-FFF2-40B4-BE49-F238E27FC236}">
                  <a16:creationId xmlns:a16="http://schemas.microsoft.com/office/drawing/2014/main" xmlns="" id="{F5A1CD27-40EC-4FF0-BCDE-4EFD361B6AE0}"/>
                </a:ext>
              </a:extLst>
            </p:cNvPr>
            <p:cNvSpPr/>
            <p:nvPr/>
          </p:nvSpPr>
          <p:spPr>
            <a:xfrm flipH="1" flipV="1">
              <a:off x="9483436" y="205272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sz="1350">
                <a:solidFill>
                  <a:prstClr val="white"/>
                </a:solidFill>
                <a:latin typeface="微软雅黑"/>
                <a:ea typeface="微软雅黑"/>
                <a:cs typeface="OPPOSans R" panose="00020600040101010101" pitchFamily="18" charset="-122"/>
                <a:sym typeface="微软雅黑"/>
              </a:endParaRPr>
            </a:p>
          </p:txBody>
        </p:sp>
        <p:sp>
          <p:nvSpPr>
            <p:cNvPr id="63" name="椭圆 62">
              <a:extLst>
                <a:ext uri="{FF2B5EF4-FFF2-40B4-BE49-F238E27FC236}">
                  <a16:creationId xmlns:a16="http://schemas.microsoft.com/office/drawing/2014/main" xmlns="" id="{303147D6-C1F7-4A1C-A562-E7980F6E9C7A}"/>
                </a:ext>
              </a:extLst>
            </p:cNvPr>
            <p:cNvSpPr/>
            <p:nvPr/>
          </p:nvSpPr>
          <p:spPr>
            <a:xfrm flipH="1" flipV="1">
              <a:off x="9685366" y="205272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sz="1350">
                <a:solidFill>
                  <a:prstClr val="white"/>
                </a:solidFill>
                <a:latin typeface="微软雅黑"/>
                <a:ea typeface="微软雅黑"/>
                <a:cs typeface="OPPOSans R" panose="00020600040101010101" pitchFamily="18" charset="-122"/>
                <a:sym typeface="微软雅黑"/>
              </a:endParaRPr>
            </a:p>
          </p:txBody>
        </p:sp>
        <p:sp>
          <p:nvSpPr>
            <p:cNvPr id="64" name="椭圆 63">
              <a:extLst>
                <a:ext uri="{FF2B5EF4-FFF2-40B4-BE49-F238E27FC236}">
                  <a16:creationId xmlns:a16="http://schemas.microsoft.com/office/drawing/2014/main" xmlns="" id="{735B32C4-76E8-4158-BFF2-CD203B922675}"/>
                </a:ext>
              </a:extLst>
            </p:cNvPr>
            <p:cNvSpPr/>
            <p:nvPr/>
          </p:nvSpPr>
          <p:spPr>
            <a:xfrm flipH="1" flipV="1">
              <a:off x="9887296" y="205272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sz="1350">
                <a:solidFill>
                  <a:prstClr val="white"/>
                </a:solidFill>
                <a:latin typeface="微软雅黑"/>
                <a:ea typeface="微软雅黑"/>
                <a:cs typeface="OPPOSans R" panose="00020600040101010101" pitchFamily="18" charset="-122"/>
                <a:sym typeface="微软雅黑"/>
              </a:endParaRPr>
            </a:p>
          </p:txBody>
        </p:sp>
        <p:sp>
          <p:nvSpPr>
            <p:cNvPr id="65" name="椭圆 64">
              <a:extLst>
                <a:ext uri="{FF2B5EF4-FFF2-40B4-BE49-F238E27FC236}">
                  <a16:creationId xmlns:a16="http://schemas.microsoft.com/office/drawing/2014/main" xmlns="" id="{41E8BE22-1026-43CE-9933-22707A4546F1}"/>
                </a:ext>
              </a:extLst>
            </p:cNvPr>
            <p:cNvSpPr/>
            <p:nvPr/>
          </p:nvSpPr>
          <p:spPr>
            <a:xfrm flipH="1" flipV="1">
              <a:off x="10089226" y="205272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sz="1350">
                <a:solidFill>
                  <a:prstClr val="white"/>
                </a:solidFill>
                <a:latin typeface="微软雅黑"/>
                <a:ea typeface="微软雅黑"/>
                <a:cs typeface="OPPOSans R" panose="00020600040101010101" pitchFamily="18" charset="-122"/>
                <a:sym typeface="微软雅黑"/>
              </a:endParaRPr>
            </a:p>
          </p:txBody>
        </p:sp>
        <p:sp>
          <p:nvSpPr>
            <p:cNvPr id="66" name="椭圆 65">
              <a:extLst>
                <a:ext uri="{FF2B5EF4-FFF2-40B4-BE49-F238E27FC236}">
                  <a16:creationId xmlns:a16="http://schemas.microsoft.com/office/drawing/2014/main" xmlns="" id="{5391BE7C-5C34-4798-98AF-28610A164038}"/>
                </a:ext>
              </a:extLst>
            </p:cNvPr>
            <p:cNvSpPr/>
            <p:nvPr/>
          </p:nvSpPr>
          <p:spPr>
            <a:xfrm flipH="1" flipV="1">
              <a:off x="10291156" y="2052720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sz="1350">
                <a:solidFill>
                  <a:prstClr val="white"/>
                </a:solidFill>
                <a:latin typeface="微软雅黑"/>
                <a:ea typeface="微软雅黑"/>
                <a:cs typeface="OPPOSans R" panose="00020600040101010101" pitchFamily="18" charset="-122"/>
                <a:sym typeface="微软雅黑"/>
              </a:endParaRPr>
            </a:p>
          </p:txBody>
        </p:sp>
        <p:sp>
          <p:nvSpPr>
            <p:cNvPr id="67" name="椭圆 66">
              <a:extLst>
                <a:ext uri="{FF2B5EF4-FFF2-40B4-BE49-F238E27FC236}">
                  <a16:creationId xmlns:a16="http://schemas.microsoft.com/office/drawing/2014/main" xmlns="" id="{7AFA5B42-248B-48E4-B921-D88A17901F30}"/>
                </a:ext>
              </a:extLst>
            </p:cNvPr>
            <p:cNvSpPr/>
            <p:nvPr/>
          </p:nvSpPr>
          <p:spPr>
            <a:xfrm flipH="1" flipV="1">
              <a:off x="10493086" y="205271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sz="1350">
                <a:solidFill>
                  <a:prstClr val="white"/>
                </a:solidFill>
                <a:latin typeface="微软雅黑"/>
                <a:ea typeface="微软雅黑"/>
                <a:cs typeface="OPPOSans R" panose="00020600040101010101" pitchFamily="18" charset="-122"/>
                <a:sym typeface="微软雅黑"/>
              </a:endParaRPr>
            </a:p>
          </p:txBody>
        </p:sp>
        <p:sp>
          <p:nvSpPr>
            <p:cNvPr id="68" name="椭圆 67">
              <a:extLst>
                <a:ext uri="{FF2B5EF4-FFF2-40B4-BE49-F238E27FC236}">
                  <a16:creationId xmlns:a16="http://schemas.microsoft.com/office/drawing/2014/main" xmlns="" id="{A754A89F-4583-4085-B1E0-40A7DEC1FB00}"/>
                </a:ext>
              </a:extLst>
            </p:cNvPr>
            <p:cNvSpPr/>
            <p:nvPr/>
          </p:nvSpPr>
          <p:spPr>
            <a:xfrm flipH="1" flipV="1">
              <a:off x="9483436" y="222226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sz="1350">
                <a:solidFill>
                  <a:prstClr val="white"/>
                </a:solidFill>
                <a:latin typeface="微软雅黑"/>
                <a:ea typeface="微软雅黑"/>
                <a:cs typeface="OPPOSans R" panose="00020600040101010101" pitchFamily="18" charset="-122"/>
                <a:sym typeface="微软雅黑"/>
              </a:endParaRPr>
            </a:p>
          </p:txBody>
        </p:sp>
        <p:sp>
          <p:nvSpPr>
            <p:cNvPr id="69" name="椭圆 68">
              <a:extLst>
                <a:ext uri="{FF2B5EF4-FFF2-40B4-BE49-F238E27FC236}">
                  <a16:creationId xmlns:a16="http://schemas.microsoft.com/office/drawing/2014/main" xmlns="" id="{823DE795-8F5B-4345-944F-CD04DD67B3EC}"/>
                </a:ext>
              </a:extLst>
            </p:cNvPr>
            <p:cNvSpPr/>
            <p:nvPr/>
          </p:nvSpPr>
          <p:spPr>
            <a:xfrm flipH="1" flipV="1">
              <a:off x="9685366" y="222226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sz="1350">
                <a:solidFill>
                  <a:prstClr val="white"/>
                </a:solidFill>
                <a:latin typeface="微软雅黑"/>
                <a:ea typeface="微软雅黑"/>
                <a:cs typeface="OPPOSans R" panose="00020600040101010101" pitchFamily="18" charset="-122"/>
                <a:sym typeface="微软雅黑"/>
              </a:endParaRPr>
            </a:p>
          </p:txBody>
        </p:sp>
        <p:sp>
          <p:nvSpPr>
            <p:cNvPr id="70" name="椭圆 69">
              <a:extLst>
                <a:ext uri="{FF2B5EF4-FFF2-40B4-BE49-F238E27FC236}">
                  <a16:creationId xmlns:a16="http://schemas.microsoft.com/office/drawing/2014/main" xmlns="" id="{955C8C80-7E4C-4F34-9B9E-B07CAFE1ECF1}"/>
                </a:ext>
              </a:extLst>
            </p:cNvPr>
            <p:cNvSpPr/>
            <p:nvPr/>
          </p:nvSpPr>
          <p:spPr>
            <a:xfrm flipH="1" flipV="1">
              <a:off x="9887296" y="2222267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sz="1350">
                <a:solidFill>
                  <a:prstClr val="white"/>
                </a:solidFill>
                <a:latin typeface="微软雅黑"/>
                <a:ea typeface="微软雅黑"/>
                <a:cs typeface="OPPOSans R" panose="00020600040101010101" pitchFamily="18" charset="-122"/>
                <a:sym typeface="微软雅黑"/>
              </a:endParaRPr>
            </a:p>
          </p:txBody>
        </p:sp>
        <p:sp>
          <p:nvSpPr>
            <p:cNvPr id="71" name="椭圆 70">
              <a:extLst>
                <a:ext uri="{FF2B5EF4-FFF2-40B4-BE49-F238E27FC236}">
                  <a16:creationId xmlns:a16="http://schemas.microsoft.com/office/drawing/2014/main" xmlns="" id="{76BD5273-932D-491B-B8E2-5810F3E59712}"/>
                </a:ext>
              </a:extLst>
            </p:cNvPr>
            <p:cNvSpPr/>
            <p:nvPr/>
          </p:nvSpPr>
          <p:spPr>
            <a:xfrm flipH="1" flipV="1">
              <a:off x="10089226" y="2222266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sz="1350">
                <a:solidFill>
                  <a:prstClr val="white"/>
                </a:solidFill>
                <a:latin typeface="微软雅黑"/>
                <a:ea typeface="微软雅黑"/>
                <a:cs typeface="OPPOSans R" panose="00020600040101010101" pitchFamily="18" charset="-122"/>
                <a:sym typeface="微软雅黑"/>
              </a:endParaRPr>
            </a:p>
          </p:txBody>
        </p:sp>
        <p:sp>
          <p:nvSpPr>
            <p:cNvPr id="72" name="椭圆 71">
              <a:extLst>
                <a:ext uri="{FF2B5EF4-FFF2-40B4-BE49-F238E27FC236}">
                  <a16:creationId xmlns:a16="http://schemas.microsoft.com/office/drawing/2014/main" xmlns="" id="{EDFE1882-7A7F-448A-8B6E-6C7ABE2B91A5}"/>
                </a:ext>
              </a:extLst>
            </p:cNvPr>
            <p:cNvSpPr/>
            <p:nvPr/>
          </p:nvSpPr>
          <p:spPr>
            <a:xfrm flipH="1" flipV="1">
              <a:off x="10291156" y="222226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sz="1350">
                <a:solidFill>
                  <a:prstClr val="white"/>
                </a:solidFill>
                <a:latin typeface="微软雅黑"/>
                <a:ea typeface="微软雅黑"/>
                <a:cs typeface="OPPOSans R" panose="00020600040101010101" pitchFamily="18" charset="-122"/>
                <a:sym typeface="微软雅黑"/>
              </a:endParaRPr>
            </a:p>
          </p:txBody>
        </p:sp>
        <p:sp>
          <p:nvSpPr>
            <p:cNvPr id="73" name="椭圆 72">
              <a:extLst>
                <a:ext uri="{FF2B5EF4-FFF2-40B4-BE49-F238E27FC236}">
                  <a16:creationId xmlns:a16="http://schemas.microsoft.com/office/drawing/2014/main" xmlns="" id="{D35BF6CE-2592-4393-A9E3-8AB7311778F0}"/>
                </a:ext>
              </a:extLst>
            </p:cNvPr>
            <p:cNvSpPr/>
            <p:nvPr/>
          </p:nvSpPr>
          <p:spPr>
            <a:xfrm flipH="1" flipV="1">
              <a:off x="10493086" y="222226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sz="1350">
                <a:solidFill>
                  <a:prstClr val="white"/>
                </a:solidFill>
                <a:latin typeface="微软雅黑"/>
                <a:ea typeface="微软雅黑"/>
                <a:cs typeface="OPPOSans R" panose="00020600040101010101" pitchFamily="18" charset="-122"/>
                <a:sym typeface="微软雅黑"/>
              </a:endParaRPr>
            </a:p>
          </p:txBody>
        </p:sp>
      </p:grpSp>
      <p:grpSp>
        <p:nvGrpSpPr>
          <p:cNvPr id="74" name="组合 73">
            <a:extLst>
              <a:ext uri="{FF2B5EF4-FFF2-40B4-BE49-F238E27FC236}">
                <a16:creationId xmlns:a16="http://schemas.microsoft.com/office/drawing/2014/main" xmlns="" id="{BC8EF0D5-C9DA-4722-B631-268713288EAB}"/>
              </a:ext>
            </a:extLst>
          </p:cNvPr>
          <p:cNvGrpSpPr/>
          <p:nvPr/>
        </p:nvGrpSpPr>
        <p:grpSpPr>
          <a:xfrm>
            <a:off x="545783" y="1769334"/>
            <a:ext cx="4098225" cy="584775"/>
            <a:chOff x="800100" y="1215009"/>
            <a:chExt cx="5464300" cy="779699"/>
          </a:xfrm>
        </p:grpSpPr>
        <p:sp>
          <p:nvSpPr>
            <p:cNvPr id="75" name="文本框 74">
              <a:extLst>
                <a:ext uri="{FF2B5EF4-FFF2-40B4-BE49-F238E27FC236}">
                  <a16:creationId xmlns:a16="http://schemas.microsoft.com/office/drawing/2014/main" xmlns="" id="{DED4328B-0E9D-4D53-87AC-3304E5983958}"/>
                </a:ext>
              </a:extLst>
            </p:cNvPr>
            <p:cNvSpPr txBox="1"/>
            <p:nvPr/>
          </p:nvSpPr>
          <p:spPr>
            <a:xfrm>
              <a:off x="1245669" y="1215009"/>
              <a:ext cx="5018731" cy="7796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endParaRPr lang="zh-CN" altLang="en-US" sz="3200" b="1" dirty="0">
                <a:solidFill>
                  <a:srgbClr val="AF1111"/>
                </a:solidFill>
                <a:latin typeface="微软雅黑"/>
                <a:ea typeface="微软雅黑"/>
                <a:cs typeface="OPPOSans R" panose="00020600040101010101" pitchFamily="18" charset="-122"/>
                <a:sym typeface="微软雅黑"/>
              </a:endParaRPr>
            </a:p>
          </p:txBody>
        </p:sp>
        <p:grpSp>
          <p:nvGrpSpPr>
            <p:cNvPr id="76" name="组合 75">
              <a:extLst>
                <a:ext uri="{FF2B5EF4-FFF2-40B4-BE49-F238E27FC236}">
                  <a16:creationId xmlns:a16="http://schemas.microsoft.com/office/drawing/2014/main" xmlns="" id="{8ECED2C5-D9EC-40A1-B737-10E9F0C5A33C}"/>
                </a:ext>
              </a:extLst>
            </p:cNvPr>
            <p:cNvGrpSpPr/>
            <p:nvPr/>
          </p:nvGrpSpPr>
          <p:grpSpPr>
            <a:xfrm>
              <a:off x="800100" y="1287780"/>
              <a:ext cx="276488" cy="276488"/>
              <a:chOff x="800100" y="1287780"/>
              <a:chExt cx="276488" cy="276488"/>
            </a:xfrm>
          </p:grpSpPr>
          <p:sp>
            <p:nvSpPr>
              <p:cNvPr id="77" name="椭圆 76">
                <a:extLst>
                  <a:ext uri="{FF2B5EF4-FFF2-40B4-BE49-F238E27FC236}">
                    <a16:creationId xmlns:a16="http://schemas.microsoft.com/office/drawing/2014/main" xmlns="" id="{F78B716F-07B9-4C25-BF51-20856E444330}"/>
                  </a:ext>
                </a:extLst>
              </p:cNvPr>
              <p:cNvSpPr/>
              <p:nvPr/>
            </p:nvSpPr>
            <p:spPr>
              <a:xfrm>
                <a:off x="800100" y="1287780"/>
                <a:ext cx="276488" cy="276488"/>
              </a:xfrm>
              <a:prstGeom prst="ellipse">
                <a:avLst/>
              </a:prstGeom>
              <a:solidFill>
                <a:srgbClr val="AF111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 sz="1350">
                  <a:solidFill>
                    <a:srgbClr val="AF1111"/>
                  </a:solidFill>
                  <a:latin typeface="微软雅黑"/>
                  <a:ea typeface="微软雅黑"/>
                  <a:cs typeface="OPPOSans R" panose="00020600040101010101" pitchFamily="18" charset="-122"/>
                  <a:sym typeface="微软雅黑"/>
                </a:endParaRPr>
              </a:p>
            </p:txBody>
          </p:sp>
          <p:sp>
            <p:nvSpPr>
              <p:cNvPr id="79" name="箭头: 右 78">
                <a:extLst>
                  <a:ext uri="{FF2B5EF4-FFF2-40B4-BE49-F238E27FC236}">
                    <a16:creationId xmlns:a16="http://schemas.microsoft.com/office/drawing/2014/main" xmlns="" id="{BE75C0B1-0B6C-4F82-A04C-5C486E4B7FC4}"/>
                  </a:ext>
                </a:extLst>
              </p:cNvPr>
              <p:cNvSpPr/>
              <p:nvPr/>
            </p:nvSpPr>
            <p:spPr>
              <a:xfrm>
                <a:off x="849893" y="1335405"/>
                <a:ext cx="199762" cy="179612"/>
              </a:xfrm>
              <a:prstGeom prst="rightArrow">
                <a:avLst>
                  <a:gd name="adj1" fmla="val 50000"/>
                  <a:gd name="adj2" fmla="val 61666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 sz="1350">
                  <a:solidFill>
                    <a:srgbClr val="AF1111"/>
                  </a:solidFill>
                  <a:latin typeface="微软雅黑"/>
                  <a:ea typeface="微软雅黑"/>
                  <a:cs typeface="OPPOSans R" panose="00020600040101010101" pitchFamily="18" charset="-122"/>
                  <a:sym typeface="微软雅黑"/>
                </a:endParaRPr>
              </a:p>
            </p:txBody>
          </p:sp>
        </p:grp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xmlns="" id="{84875A14-4171-4BF9-9C26-B3FAE2F8AF4D}"/>
              </a:ext>
            </a:extLst>
          </p:cNvPr>
          <p:cNvGrpSpPr/>
          <p:nvPr/>
        </p:nvGrpSpPr>
        <p:grpSpPr>
          <a:xfrm>
            <a:off x="1850107" y="2282265"/>
            <a:ext cx="5284871" cy="346249"/>
            <a:chOff x="2381524" y="1858287"/>
            <a:chExt cx="7046494" cy="461665"/>
          </a:xfrm>
        </p:grpSpPr>
        <p:sp>
          <p:nvSpPr>
            <p:cNvPr id="5" name="矩形: 圆角 4">
              <a:extLst>
                <a:ext uri="{FF2B5EF4-FFF2-40B4-BE49-F238E27FC236}">
                  <a16:creationId xmlns:a16="http://schemas.microsoft.com/office/drawing/2014/main" xmlns="" id="{20368AA1-965E-401C-BD31-8AE30F04A97A}"/>
                </a:ext>
              </a:extLst>
            </p:cNvPr>
            <p:cNvSpPr/>
            <p:nvPr/>
          </p:nvSpPr>
          <p:spPr>
            <a:xfrm>
              <a:off x="2763981" y="1858287"/>
              <a:ext cx="6664037" cy="461665"/>
            </a:xfrm>
            <a:prstGeom prst="roundRect">
              <a:avLst>
                <a:gd name="adj" fmla="val 50000"/>
              </a:avLst>
            </a:prstGeom>
            <a:solidFill>
              <a:srgbClr val="AF1111"/>
            </a:solidFill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sz="1350">
                <a:solidFill>
                  <a:prstClr val="white"/>
                </a:solidFill>
                <a:latin typeface="微软雅黑"/>
                <a:ea typeface="微软雅黑"/>
                <a:cs typeface="OPPOSans R" panose="00020600040101010101" pitchFamily="18" charset="-122"/>
                <a:sym typeface="微软雅黑"/>
              </a:endParaRPr>
            </a:p>
          </p:txBody>
        </p:sp>
        <p:sp>
          <p:nvSpPr>
            <p:cNvPr id="81" name="文本框 80">
              <a:extLst>
                <a:ext uri="{FF2B5EF4-FFF2-40B4-BE49-F238E27FC236}">
                  <a16:creationId xmlns:a16="http://schemas.microsoft.com/office/drawing/2014/main" xmlns="" id="{4DD1F2A5-E140-4A59-A6AB-3EA232033002}"/>
                </a:ext>
              </a:extLst>
            </p:cNvPr>
            <p:cNvSpPr txBox="1"/>
            <p:nvPr/>
          </p:nvSpPr>
          <p:spPr>
            <a:xfrm>
              <a:off x="2381524" y="1888488"/>
              <a:ext cx="6497781" cy="430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zh-CN" altLang="en-US" sz="1500" dirty="0">
                <a:solidFill>
                  <a:prstClr val="white"/>
                </a:solidFill>
                <a:latin typeface="微软雅黑"/>
                <a:ea typeface="微软雅黑"/>
                <a:cs typeface="OPPOSans R" panose="00020600040101010101" pitchFamily="18" charset="-122"/>
                <a:sym typeface="微软雅黑"/>
              </a:endParaRPr>
            </a:p>
          </p:txBody>
        </p:sp>
      </p:grpSp>
      <p:grpSp>
        <p:nvGrpSpPr>
          <p:cNvPr id="84" name="组合 83">
            <a:extLst>
              <a:ext uri="{FF2B5EF4-FFF2-40B4-BE49-F238E27FC236}">
                <a16:creationId xmlns:a16="http://schemas.microsoft.com/office/drawing/2014/main" xmlns="" id="{DD1C44B9-1B81-4BFF-A2A5-90F0DC2D92C9}"/>
              </a:ext>
            </a:extLst>
          </p:cNvPr>
          <p:cNvGrpSpPr/>
          <p:nvPr/>
        </p:nvGrpSpPr>
        <p:grpSpPr>
          <a:xfrm>
            <a:off x="770248" y="2031281"/>
            <a:ext cx="7640888" cy="4156705"/>
            <a:chOff x="1026996" y="2590235"/>
            <a:chExt cx="11032712" cy="3208532"/>
          </a:xfrm>
        </p:grpSpPr>
        <p:sp>
          <p:nvSpPr>
            <p:cNvPr id="85" name="箭头: 五边形 84">
              <a:extLst>
                <a:ext uri="{FF2B5EF4-FFF2-40B4-BE49-F238E27FC236}">
                  <a16:creationId xmlns:a16="http://schemas.microsoft.com/office/drawing/2014/main" xmlns="" id="{F5531D65-67D5-4B7C-A1DF-CC6D41563FE6}"/>
                </a:ext>
              </a:extLst>
            </p:cNvPr>
            <p:cNvSpPr/>
            <p:nvPr/>
          </p:nvSpPr>
          <p:spPr>
            <a:xfrm>
              <a:off x="1026996" y="2595953"/>
              <a:ext cx="686057" cy="584775"/>
            </a:xfrm>
            <a:prstGeom prst="homePlate">
              <a:avLst/>
            </a:prstGeom>
            <a:solidFill>
              <a:srgbClr val="AF11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sz="1350">
                <a:solidFill>
                  <a:prstClr val="white"/>
                </a:solidFill>
                <a:latin typeface="微软雅黑"/>
                <a:ea typeface="微软雅黑"/>
                <a:cs typeface="OPPOSans R" panose="00020600040101010101" pitchFamily="18" charset="-122"/>
                <a:sym typeface="微软雅黑"/>
              </a:endParaRPr>
            </a:p>
          </p:txBody>
        </p:sp>
        <p:sp>
          <p:nvSpPr>
            <p:cNvPr id="86" name="文本框 85">
              <a:extLst>
                <a:ext uri="{FF2B5EF4-FFF2-40B4-BE49-F238E27FC236}">
                  <a16:creationId xmlns:a16="http://schemas.microsoft.com/office/drawing/2014/main" xmlns="" id="{9D4DE8EA-B6CB-46F0-A09B-6D6A2A109F9F}"/>
                </a:ext>
              </a:extLst>
            </p:cNvPr>
            <p:cNvSpPr txBox="1"/>
            <p:nvPr/>
          </p:nvSpPr>
          <p:spPr>
            <a:xfrm>
              <a:off x="1052043" y="2590235"/>
              <a:ext cx="266734" cy="3563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endParaRPr lang="zh-CN" altLang="en-US" sz="2400" dirty="0">
                <a:solidFill>
                  <a:prstClr val="white"/>
                </a:solidFill>
                <a:latin typeface="微软雅黑"/>
                <a:ea typeface="微软雅黑"/>
                <a:cs typeface="OPPOSans R" panose="00020600040101010101" pitchFamily="18" charset="-122"/>
                <a:sym typeface="微软雅黑"/>
              </a:endParaRPr>
            </a:p>
          </p:txBody>
        </p:sp>
        <p:sp>
          <p:nvSpPr>
            <p:cNvPr id="87" name="文本框 86">
              <a:extLst>
                <a:ext uri="{FF2B5EF4-FFF2-40B4-BE49-F238E27FC236}">
                  <a16:creationId xmlns:a16="http://schemas.microsoft.com/office/drawing/2014/main" xmlns="" id="{7A189DDD-5A23-4A64-A693-7B5BC4D57FA8}"/>
                </a:ext>
              </a:extLst>
            </p:cNvPr>
            <p:cNvSpPr txBox="1"/>
            <p:nvPr/>
          </p:nvSpPr>
          <p:spPr>
            <a:xfrm>
              <a:off x="1952791" y="3001373"/>
              <a:ext cx="10106917" cy="279739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14313" indent="-214313">
                <a:lnSpc>
                  <a:spcPct val="150000"/>
                </a:lnSpc>
                <a:buFont typeface="Wingdings" panose="05000000000000000000" pitchFamily="2" charset="2"/>
                <a:buChar char="n"/>
                <a:defRPr/>
              </a:pPr>
              <a:r>
                <a:rPr lang="zh-CN" altLang="zh-CN" b="1" dirty="0">
                  <a:solidFill>
                    <a:srgbClr val="C00000"/>
                  </a:solidFill>
                </a:rPr>
                <a:t>工作中与群众联系还不够深入，在一些问题上没有更加主动的去与职工群众沟通</a:t>
              </a:r>
              <a:endParaRPr lang="en-US" altLang="zh-CN" b="1" dirty="0">
                <a:solidFill>
                  <a:srgbClr val="C00000"/>
                </a:solidFill>
              </a:endParaRPr>
            </a:p>
            <a:p>
              <a:pPr marL="214313" indent="-214313">
                <a:lnSpc>
                  <a:spcPct val="150000"/>
                </a:lnSpc>
                <a:buFont typeface="Wingdings" panose="05000000000000000000" pitchFamily="2" charset="2"/>
                <a:buChar char="n"/>
                <a:defRPr/>
              </a:pPr>
              <a:r>
                <a:rPr lang="zh-CN" altLang="zh-CN" b="1" dirty="0">
                  <a:solidFill>
                    <a:srgbClr val="C00000"/>
                  </a:solidFill>
                </a:rPr>
                <a:t>工作的主动性、创造性不够。</a:t>
              </a:r>
              <a:endParaRPr lang="en-US" altLang="zh-CN" b="1" dirty="0">
                <a:solidFill>
                  <a:srgbClr val="C00000"/>
                </a:solidFill>
              </a:endParaRPr>
            </a:p>
            <a:p>
              <a:pPr marL="214313" indent="-214313">
                <a:lnSpc>
                  <a:spcPct val="150000"/>
                </a:lnSpc>
                <a:buFont typeface="Wingdings" panose="05000000000000000000" pitchFamily="2" charset="2"/>
                <a:buChar char="n"/>
                <a:defRPr/>
              </a:pPr>
              <a:r>
                <a:rPr lang="zh-CN" altLang="zh-CN" b="1" dirty="0">
                  <a:solidFill>
                    <a:srgbClr val="C00000"/>
                  </a:solidFill>
                </a:rPr>
                <a:t>工作中与群众联系还不够深入，在一些问题上没有更加主动的去与职工群众沟通</a:t>
              </a:r>
              <a:endParaRPr lang="en-US" altLang="zh-CN" b="1" dirty="0">
                <a:solidFill>
                  <a:srgbClr val="C00000"/>
                </a:solidFill>
              </a:endParaRPr>
            </a:p>
            <a:p>
              <a:pPr marL="214313" indent="-214313">
                <a:lnSpc>
                  <a:spcPct val="150000"/>
                </a:lnSpc>
                <a:buFont typeface="Wingdings" panose="05000000000000000000" pitchFamily="2" charset="2"/>
                <a:buChar char="n"/>
                <a:defRPr/>
              </a:pPr>
              <a:r>
                <a:rPr lang="zh-CN" altLang="zh-CN" b="1" kern="100" dirty="0">
                  <a:solidFill>
                    <a:srgbClr val="C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对工会法、中国工会章程和劳动法等知识了解较少。主动学习的不够</a:t>
              </a:r>
              <a:r>
                <a:rPr lang="en-US" altLang="zh-CN" b="1" kern="100" dirty="0">
                  <a:solidFill>
                    <a:srgbClr val="C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rPr>
                <a:t>.</a:t>
              </a:r>
              <a:endParaRPr lang="zh-CN" altLang="zh-CN" sz="1200" b="1" kern="100" dirty="0">
                <a:solidFill>
                  <a:srgbClr val="C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 marL="214313" indent="-214313">
                <a:lnSpc>
                  <a:spcPct val="150000"/>
                </a:lnSpc>
                <a:buFont typeface="Wingdings" panose="05000000000000000000" pitchFamily="2" charset="2"/>
                <a:buChar char="n"/>
                <a:defRPr/>
              </a:pPr>
              <a:endParaRPr lang="en-US" altLang="zh-CN" sz="1350" dirty="0">
                <a:solidFill>
                  <a:prstClr val="black"/>
                </a:solidFill>
              </a:endParaRPr>
            </a:p>
            <a:p>
              <a:pPr>
                <a:lnSpc>
                  <a:spcPct val="150000"/>
                </a:lnSpc>
                <a:defRPr/>
              </a:pPr>
              <a:endParaRPr lang="en-US" altLang="zh-CN" sz="135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cxnSp>
        <p:nvCxnSpPr>
          <p:cNvPr id="95" name="直接连接符 94">
            <a:extLst>
              <a:ext uri="{FF2B5EF4-FFF2-40B4-BE49-F238E27FC236}">
                <a16:creationId xmlns:a16="http://schemas.microsoft.com/office/drawing/2014/main" xmlns="" id="{ED92BB7D-BAF4-4118-91D5-9649BC44D3AB}"/>
              </a:ext>
            </a:extLst>
          </p:cNvPr>
          <p:cNvCxnSpPr>
            <a:cxnSpLocks/>
          </p:cNvCxnSpPr>
          <p:nvPr/>
        </p:nvCxnSpPr>
        <p:spPr>
          <a:xfrm>
            <a:off x="1375032" y="2184959"/>
            <a:ext cx="3546288" cy="0"/>
          </a:xfrm>
          <a:prstGeom prst="line">
            <a:avLst/>
          </a:prstGeom>
          <a:ln w="15875">
            <a:solidFill>
              <a:srgbClr val="AF11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48804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2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2.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2.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2.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2.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2.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2.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2.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2.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2.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2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2.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2.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2.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2.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2.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2.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2.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2.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2.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2.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2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2.4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2.4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2.4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2.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2.4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2.4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2.4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2.4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23051;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44057;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44057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2.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2.4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2.4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2.4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2.4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2.4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2.4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2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2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2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2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2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2.4"/>
</p:tagLst>
</file>

<file path=ppt/theme/theme1.xml><?xml version="1.0" encoding="utf-8"?>
<a:theme xmlns:a="http://schemas.openxmlformats.org/drawingml/2006/main" name="第一PPT模板网：www.1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毕业论文主题">
  <a:themeElements>
    <a:clrScheme name="红色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微软雅黑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毕业论文主题">
  <a:themeElements>
    <a:clrScheme name="红色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微软雅黑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0ridy0el">
      <a:majorFont>
        <a:latin typeface="汉仪旗黑-55简"/>
        <a:ea typeface="汉仪旗黑-55简"/>
        <a:cs typeface=""/>
      </a:majorFont>
      <a:minorFont>
        <a:latin typeface="汉仪旗黑-55简"/>
        <a:ea typeface="汉仪旗黑-55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0ridy0el">
      <a:majorFont>
        <a:latin typeface="汉仪旗黑-55简"/>
        <a:ea typeface="汉仪旗黑-55简"/>
        <a:cs typeface=""/>
      </a:majorFont>
      <a:minorFont>
        <a:latin typeface="汉仪旗黑-55简"/>
        <a:ea typeface="汉仪旗黑-55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毕业论文主题">
  <a:themeElements>
    <a:clrScheme name="红色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微软雅黑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4_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0ridy0el">
      <a:majorFont>
        <a:latin typeface="汉仪旗黑-55简"/>
        <a:ea typeface="汉仪旗黑-55简"/>
        <a:cs typeface=""/>
      </a:majorFont>
      <a:minorFont>
        <a:latin typeface="汉仪旗黑-55简"/>
        <a:ea typeface="汉仪旗黑-55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3790</TotalTime>
  <Words>253</Words>
  <Application>Microsoft Office PowerPoint</Application>
  <PresentationFormat>全屏显示(4:3)</PresentationFormat>
  <Paragraphs>50</Paragraphs>
  <Slides>11</Slides>
  <Notes>9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7</vt:i4>
      </vt:variant>
      <vt:variant>
        <vt:lpstr>幻灯片标题</vt:lpstr>
      </vt:variant>
      <vt:variant>
        <vt:i4>11</vt:i4>
      </vt:variant>
    </vt:vector>
  </HeadingPairs>
  <TitlesOfParts>
    <vt:vector size="34" baseType="lpstr">
      <vt:lpstr>Microsoft YaHei Light</vt:lpstr>
      <vt:lpstr>OPPOSans R</vt:lpstr>
      <vt:lpstr>汉仪旗黑-55简</vt:lpstr>
      <vt:lpstr>黑体</vt:lpstr>
      <vt:lpstr>华文行楷</vt:lpstr>
      <vt:lpstr>华文新魏</vt:lpstr>
      <vt:lpstr>隶书</vt:lpstr>
      <vt:lpstr>思源黑体 Normal</vt:lpstr>
      <vt:lpstr>宋体</vt:lpstr>
      <vt:lpstr>微软雅黑</vt:lpstr>
      <vt:lpstr>微软雅黑</vt:lpstr>
      <vt:lpstr>Arial</vt:lpstr>
      <vt:lpstr>Calibri</vt:lpstr>
      <vt:lpstr>Segoe UI Light</vt:lpstr>
      <vt:lpstr>Times New Roman</vt:lpstr>
      <vt:lpstr>Wingdings</vt:lpstr>
      <vt:lpstr>第一PPT模板网：www.1ppt.com</vt:lpstr>
      <vt:lpstr>毕业论文主题</vt:lpstr>
      <vt:lpstr>1_毕业论文主题</vt:lpstr>
      <vt:lpstr>第一PPT，www.1ppt.com</vt:lpstr>
      <vt:lpstr>3_第一PPT，www.1ppt.com</vt:lpstr>
      <vt:lpstr>2_毕业论文主题</vt:lpstr>
      <vt:lpstr>4_第一PPT，www.1ppt.com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Lenovo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谱谱</dc:creator>
  <cp:lastModifiedBy>lenovo</cp:lastModifiedBy>
  <cp:revision>304</cp:revision>
  <dcterms:created xsi:type="dcterms:W3CDTF">2016-01-07T06:28:00Z</dcterms:created>
  <dcterms:modified xsi:type="dcterms:W3CDTF">2024-01-01T08:41:07Z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2052-10.1.0.6135</vt:lpwstr>
  </property>
</Properties>
</file>